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5" r:id="rId3"/>
    <p:sldId id="266" r:id="rId4"/>
    <p:sldId id="257" r:id="rId5"/>
    <p:sldId id="258" r:id="rId6"/>
    <p:sldId id="260" r:id="rId7"/>
    <p:sldId id="261" r:id="rId8"/>
    <p:sldId id="263" r:id="rId9"/>
    <p:sldId id="264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8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ÐÐ°ÑÑÐ¸Ð½ÐºÐ¸ Ð¿Ð¾ Ð·Ð°Ð¿ÑÐ¾ÑÑ ÑÐµÑÐµÐ½Ð½Ñ 2 ÐºÐ»Ð°Ñ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ÐÐ°ÑÑÐ¸Ð½ÐºÐ¸ Ð¿Ð¾ Ð·Ð°Ð¿ÑÐ¾ÑÑ ÑÐµÑÐµÐ½Ð½Ñ 2 ÐºÐ»Ð°Ñ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ÐÐ°ÑÑÐ¸Ð½ÐºÐ¸ Ð¿Ð¾ Ð·Ð°Ð¿ÑÐ¾ÑÑ ÑÐµÑÐµÐ½Ð½Ñ 2 ÐºÐ»Ð°Ñ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ÐÐ°ÑÑÐ¸Ð½ÐºÐ¸ Ð¿Ð¾ Ð·Ð°Ð¿ÑÐ¾ÑÑ ÑÐµÑÐµÐ½Ð½Ñ 2 ÐºÐ»Ð°Ñ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ÐÐ°ÑÑÐ¸Ð½ÐºÐ¸ Ð¿Ð¾ Ð·Ð°Ð¿ÑÐ¾ÑÑ ÑÐµÑÐµÐ½Ð½Ñ 2 ÐºÐ»Ð°Ñ"/>
          <p:cNvPicPr>
            <a:picLocks noChangeAspect="1" noChangeArrowheads="1"/>
          </p:cNvPicPr>
          <p:nvPr/>
        </p:nvPicPr>
        <p:blipFill>
          <a:blip r:embed="rId2" cstate="print"/>
          <a:srcRect b="111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556</dc:creator>
  <cp:lastModifiedBy>556</cp:lastModifiedBy>
  <cp:revision>5</cp:revision>
  <dcterms:created xsi:type="dcterms:W3CDTF">2019-08-22T05:12:08Z</dcterms:created>
  <dcterms:modified xsi:type="dcterms:W3CDTF">2019-08-22T14:22:42Z</dcterms:modified>
</cp:coreProperties>
</file>