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73" r:id="rId2"/>
    <p:sldId id="257" r:id="rId3"/>
    <p:sldId id="259" r:id="rId4"/>
    <p:sldId id="261" r:id="rId5"/>
    <p:sldId id="263" r:id="rId6"/>
    <p:sldId id="265" r:id="rId7"/>
    <p:sldId id="267" r:id="rId8"/>
    <p:sldId id="271" r:id="rId9"/>
    <p:sldId id="27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0" autoAdjust="0"/>
  </p:normalViewPr>
  <p:slideViewPr>
    <p:cSldViewPr>
      <p:cViewPr varScale="1">
        <p:scale>
          <a:sx n="80" d="100"/>
          <a:sy n="80" d="100"/>
        </p:scale>
        <p:origin x="-1522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E74406-BFFE-4A87-B781-16114C03313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C374C-4C93-4EDF-A35A-10DF14243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E74406-BFFE-4A87-B781-16114C03313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C374C-4C93-4EDF-A35A-10DF14243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E74406-BFFE-4A87-B781-16114C03313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C374C-4C93-4EDF-A35A-10DF14243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E74406-BFFE-4A87-B781-16114C03313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C374C-4C93-4EDF-A35A-10DF14243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E74406-BFFE-4A87-B781-16114C03313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C374C-4C93-4EDF-A35A-10DF14243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E74406-BFFE-4A87-B781-16114C03313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C374C-4C93-4EDF-A35A-10DF14243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E74406-BFFE-4A87-B781-16114C03313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C374C-4C93-4EDF-A35A-10DF14243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E74406-BFFE-4A87-B781-16114C03313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C374C-4C93-4EDF-A35A-10DF14243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E74406-BFFE-4A87-B781-16114C03313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C374C-4C93-4EDF-A35A-10DF142435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E74406-BFFE-4A87-B781-16114C03313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C374C-4C93-4EDF-A35A-10DF14243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E74406-BFFE-4A87-B781-16114C03313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FC374C-4C93-4EDF-A35A-10DF14243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6E74406-BFFE-4A87-B781-16114C03313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1FC374C-4C93-4EDF-A35A-10DF14243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dirty="0" err="1" smtClean="0"/>
              <a:t>Kharkiv</a:t>
            </a:r>
            <a:endParaRPr lang="ru-RU" sz="9600" dirty="0"/>
          </a:p>
        </p:txBody>
      </p:sp>
      <p:pic>
        <p:nvPicPr>
          <p:cNvPr id="4" name="Содержимое 3" descr="04e559773b29b6c0f86389e56bfb617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44299" y="1323022"/>
            <a:ext cx="3901440" cy="260223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 Gorky Park</a:t>
            </a:r>
            <a:endParaRPr lang="ru-RU" dirty="0"/>
          </a:p>
        </p:txBody>
      </p:sp>
      <p:pic>
        <p:nvPicPr>
          <p:cNvPr id="4" name="Содержимое 3" descr="ccimage-shutterstock_6736787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5720" y="530225"/>
            <a:ext cx="6278598" cy="418782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Annunciation Cathedral</a:t>
            </a:r>
            <a:endParaRPr lang="ru-RU" dirty="0"/>
          </a:p>
        </p:txBody>
      </p:sp>
      <p:pic>
        <p:nvPicPr>
          <p:cNvPr id="4" name="Содержимое 3" descr="ccimage-shutterstock_52844917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Taras</a:t>
            </a:r>
            <a:r>
              <a:rPr lang="en-US" dirty="0" smtClean="0"/>
              <a:t> Shevchenko Garden</a:t>
            </a:r>
            <a:endParaRPr lang="ru-RU" dirty="0"/>
          </a:p>
        </p:txBody>
      </p:sp>
      <p:pic>
        <p:nvPicPr>
          <p:cNvPr id="4" name="Содержимое 3" descr="ccimage-shutterstock_5038262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2009" y="530225"/>
            <a:ext cx="6326020" cy="418782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Mirror Stream Fountain</a:t>
            </a:r>
            <a:endParaRPr lang="ru-RU" dirty="0"/>
          </a:p>
        </p:txBody>
      </p:sp>
      <p:pic>
        <p:nvPicPr>
          <p:cNvPr id="4" name="Содержимое 3" descr="ccimage-shutterstock_53705419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5720" y="530225"/>
            <a:ext cx="6278598" cy="418782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Freedom Square</a:t>
            </a:r>
            <a:endParaRPr lang="ru-RU" dirty="0"/>
          </a:p>
        </p:txBody>
      </p:sp>
      <p:pic>
        <p:nvPicPr>
          <p:cNvPr id="4" name="Содержимое 3" descr="ccimage-shutterstock_8949437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5720" y="530225"/>
            <a:ext cx="6278598" cy="418782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Derzhprom</a:t>
            </a:r>
            <a:endParaRPr lang="ru-RU" dirty="0"/>
          </a:p>
        </p:txBody>
      </p:sp>
      <p:pic>
        <p:nvPicPr>
          <p:cNvPr id="4" name="Содержимое 3" descr="ccimage-shutterstock_6427956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5720" y="530225"/>
            <a:ext cx="6278598" cy="418782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Pokrovsky</a:t>
            </a:r>
            <a:r>
              <a:rPr lang="en-US" dirty="0" smtClean="0"/>
              <a:t> Cathedral</a:t>
            </a:r>
            <a:endParaRPr lang="ru-RU" dirty="0"/>
          </a:p>
        </p:txBody>
      </p:sp>
      <p:pic>
        <p:nvPicPr>
          <p:cNvPr id="4" name="Содержимое 3" descr="ccimage-shutterstock_70674118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5720" y="530225"/>
            <a:ext cx="6278598" cy="418782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-819472"/>
            <a:ext cx="8229600" cy="1219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476672"/>
            <a:ext cx="8352928" cy="5508104"/>
          </a:xfrm>
        </p:spPr>
        <p:txBody>
          <a:bodyPr anchor="ctr">
            <a:normAutofit fontScale="55000" lnSpcReduction="20000"/>
          </a:bodyPr>
          <a:lstStyle/>
          <a:p>
            <a:pPr algn="just">
              <a:lnSpc>
                <a:spcPct val="120000"/>
              </a:lnSpc>
              <a:buNone/>
            </a:pPr>
            <a:r>
              <a:rPr lang="en-US" dirty="0" smtClean="0"/>
              <a:t>My home town is </a:t>
            </a:r>
            <a:r>
              <a:rPr lang="en-US" dirty="0" err="1" smtClean="0"/>
              <a:t>Kharkiv</a:t>
            </a:r>
            <a:r>
              <a:rPr lang="en-US" dirty="0" smtClean="0"/>
              <a:t>. It is one of the largest cities in Ukraine. The population of the city is over 1,440,000 citizens. </a:t>
            </a:r>
            <a:r>
              <a:rPr lang="en-US" dirty="0" err="1" smtClean="0"/>
              <a:t>Kharkiv</a:t>
            </a:r>
            <a:r>
              <a:rPr lang="en-US" dirty="0" smtClean="0"/>
              <a:t> is a beautiful, picturesque city located in the North-East of Ukraine. (500 </a:t>
            </a:r>
            <a:r>
              <a:rPr lang="en-US" dirty="0" err="1" smtClean="0"/>
              <a:t>kilometres</a:t>
            </a:r>
            <a:r>
              <a:rPr lang="en-US" dirty="0" smtClean="0"/>
              <a:t> from Kyiv, the capital of Ukraine.) </a:t>
            </a:r>
            <a:r>
              <a:rPr lang="en-US" dirty="0" err="1" smtClean="0"/>
              <a:t>Kharkiv</a:t>
            </a:r>
            <a:r>
              <a:rPr lang="en-US" dirty="0" smtClean="0"/>
              <a:t> is the former capital of Ukraine. The main rivers of </a:t>
            </a:r>
            <a:r>
              <a:rPr lang="en-US" dirty="0" err="1" smtClean="0"/>
              <a:t>Kharkiv</a:t>
            </a:r>
            <a:r>
              <a:rPr lang="en-US" dirty="0" smtClean="0"/>
              <a:t> are the </a:t>
            </a:r>
            <a:r>
              <a:rPr lang="en-US" dirty="0" err="1" smtClean="0"/>
              <a:t>Kharkiv</a:t>
            </a:r>
            <a:r>
              <a:rPr lang="en-US" dirty="0" smtClean="0"/>
              <a:t>, the </a:t>
            </a:r>
            <a:r>
              <a:rPr lang="en-US" dirty="0" err="1" smtClean="0"/>
              <a:t>Lopan</a:t>
            </a:r>
            <a:r>
              <a:rPr lang="en-US" dirty="0" smtClean="0"/>
              <a:t>, the </a:t>
            </a:r>
            <a:r>
              <a:rPr lang="en-US" dirty="0" err="1" smtClean="0"/>
              <a:t>Udy</a:t>
            </a:r>
            <a:r>
              <a:rPr lang="en-US" dirty="0" smtClean="0"/>
              <a:t> and there are also some small rivers. The climate in </a:t>
            </a:r>
            <a:r>
              <a:rPr lang="en-US" dirty="0" err="1" smtClean="0"/>
              <a:t>Kharkiv</a:t>
            </a:r>
            <a:r>
              <a:rPr lang="en-US" dirty="0" smtClean="0"/>
              <a:t> is moderately continental, with moderately mild winters and long, hot, sometimes dry </a:t>
            </a:r>
            <a:r>
              <a:rPr lang="en-US" dirty="0" err="1" smtClean="0"/>
              <a:t>summers.Average</a:t>
            </a:r>
            <a:r>
              <a:rPr lang="en-US" dirty="0" smtClean="0"/>
              <a:t> annual temperature is 8 °C.  The city  is divided into nine districts. Modern </a:t>
            </a:r>
            <a:r>
              <a:rPr lang="en-US" dirty="0" err="1" smtClean="0"/>
              <a:t>Kharkiv</a:t>
            </a:r>
            <a:r>
              <a:rPr lang="en-US" dirty="0" smtClean="0"/>
              <a:t> was founded in the seventeenth </a:t>
            </a:r>
            <a:r>
              <a:rPr lang="en-US" dirty="0" err="1" smtClean="0"/>
              <a:t>century.In</a:t>
            </a:r>
            <a:r>
              <a:rPr lang="en-US" dirty="0" smtClean="0"/>
              <a:t> the centre of the city there is a beautiful garden, which bears the name of </a:t>
            </a:r>
            <a:r>
              <a:rPr lang="en-US" dirty="0" err="1" smtClean="0"/>
              <a:t>Taras</a:t>
            </a:r>
            <a:r>
              <a:rPr lang="en-US" dirty="0" smtClean="0"/>
              <a:t> Shevchenko. Near it you can see Freedom Square, one of the largest squares in Europe. All city celebrations are usually held here. There is also a new building of the </a:t>
            </a:r>
            <a:r>
              <a:rPr lang="en-US" dirty="0" err="1" smtClean="0"/>
              <a:t>Kharkiv</a:t>
            </a:r>
            <a:r>
              <a:rPr lang="en-US" dirty="0" smtClean="0"/>
              <a:t> Opera and Ballet theatre nearby.  It is a very interesting monumental structure. </a:t>
            </a:r>
            <a:r>
              <a:rPr lang="en-US" dirty="0" err="1" smtClean="0"/>
              <a:t>Kharkiv</a:t>
            </a:r>
            <a:r>
              <a:rPr lang="en-US" dirty="0" smtClean="0"/>
              <a:t> is a large scientific and student centre. It has a lot of research and educational institutions, among them there are very well-known ones, for example, Physical and Technical Institute of low temperatures. </a:t>
            </a:r>
            <a:r>
              <a:rPr lang="en-US" dirty="0" err="1" smtClean="0"/>
              <a:t>Kharkiv</a:t>
            </a:r>
            <a:r>
              <a:rPr lang="en-US" dirty="0" smtClean="0"/>
              <a:t> is a large industrial centre. Here they make planes, turbines, tractors, TVs, bicycles. However, many plants now do not work as they did before, but I think that everything will improve over time. In </a:t>
            </a:r>
            <a:r>
              <a:rPr lang="en-US" dirty="0" err="1" smtClean="0"/>
              <a:t>Kharkiv</a:t>
            </a:r>
            <a:r>
              <a:rPr lang="en-US" dirty="0" smtClean="0"/>
              <a:t>, there are many monuments, some theatres, museums, a circus and a planetarium. The citizens of </a:t>
            </a:r>
            <a:r>
              <a:rPr lang="en-US" dirty="0" err="1" smtClean="0"/>
              <a:t>Kharkiv</a:t>
            </a:r>
            <a:r>
              <a:rPr lang="en-US" dirty="0" smtClean="0"/>
              <a:t> are very proud of their wonderful city.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59</TotalTime>
  <Words>125</Words>
  <Application>Microsoft Office PowerPoint</Application>
  <PresentationFormat>Экран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Kharkiv</vt:lpstr>
      <vt:lpstr>Maxim Gorky Park</vt:lpstr>
      <vt:lpstr>Annunciation Cathedral</vt:lpstr>
      <vt:lpstr>Taras Shevchenko Garden</vt:lpstr>
      <vt:lpstr>Mirror Stream Fountain</vt:lpstr>
      <vt:lpstr>Freedom Square</vt:lpstr>
      <vt:lpstr>Derzhprom</vt:lpstr>
      <vt:lpstr>Pokrovsky Cathedral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Валерий</dc:creator>
  <cp:lastModifiedBy>Валерий</cp:lastModifiedBy>
  <cp:revision>7</cp:revision>
  <dcterms:created xsi:type="dcterms:W3CDTF">2020-04-05T10:29:57Z</dcterms:created>
  <dcterms:modified xsi:type="dcterms:W3CDTF">2020-04-05T11:37:34Z</dcterms:modified>
</cp:coreProperties>
</file>