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76" r:id="rId8"/>
    <p:sldId id="261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БЕЗПЕКА  ДОРОЖНЬОГО  РУХУ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Основи  здоров’я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4 клас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Вчитель  вищої  категорії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Васильченко  Валентина  Григорівна</a:t>
            </a:r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63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2.slideserve.com/4035317/slide2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72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age2.slideserve.com/4035317/slide4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8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age2.slideserve.com/4035317/slide5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291"/>
            <a:ext cx="9252520" cy="693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516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age2.slideserve.com/4035317/slide6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612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image2.slideserve.com/4035317/slide8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10" y="147500"/>
            <a:ext cx="9143289" cy="685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945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age2.slideserve.com/4035317/slide13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57737" cy="686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501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age2.slideserve.com/4035317/slide7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013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age2.slideserve.com/4035317/slide9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391"/>
            <a:ext cx="9252520" cy="693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96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age2.slideserve.com/4035317/slide10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52" y="-15189"/>
            <a:ext cx="9164252" cy="687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022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age2.slideserve.com/4035317/slide11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" y="8927"/>
            <a:ext cx="9132095" cy="684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86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age2.slideserve.com/4035317/slide12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884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age2.slideserve.com/4035317/slide16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154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mage2.slideserve.com/4035317/slide17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4" y="-17614"/>
            <a:ext cx="9147833" cy="686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264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age2.slideserve.com/4035317/slide20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544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mage2.slideserve.com/4035317/slide21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5397"/>
            <a:ext cx="9324528" cy="699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012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mage2.slideserve.com/4035317/slide22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16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age2.slideserve.com/4035317/slide23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" y="1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06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vitppt.com.ua/images/50/49319/770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6"/>
            <a:ext cx="9144000" cy="68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7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mage2.slideserve.com/4035317/slide33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0" y="20197"/>
            <a:ext cx="9117070" cy="683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731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</TotalTime>
  <Words>10</Words>
  <Application>Microsoft Office PowerPoint</Application>
  <PresentationFormat>Экран (4:3)</PresentationFormat>
  <Paragraphs>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 БЕЗПЕКА  ДОРОЖНЬОГО  РУХУ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Безпечне  довкілля</dc:title>
  <dc:creator>Maks</dc:creator>
  <cp:lastModifiedBy>Maks</cp:lastModifiedBy>
  <cp:revision>5</cp:revision>
  <dcterms:created xsi:type="dcterms:W3CDTF">2020-04-09T15:12:07Z</dcterms:created>
  <dcterms:modified xsi:type="dcterms:W3CDTF">2020-04-09T16:05:37Z</dcterms:modified>
</cp:coreProperties>
</file>