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Default Extension="gif" ContentType="image/gif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8" r:id="rId2"/>
    <p:sldMasterId id="2147483680" r:id="rId3"/>
    <p:sldMasterId id="2147483692" r:id="rId4"/>
    <p:sldMasterId id="2147483704" r:id="rId5"/>
  </p:sldMasterIdLst>
  <p:notesMasterIdLst>
    <p:notesMasterId r:id="rId16"/>
  </p:notesMasterIdLst>
  <p:sldIdLst>
    <p:sldId id="257" r:id="rId6"/>
    <p:sldId id="256" r:id="rId7"/>
    <p:sldId id="258" r:id="rId8"/>
    <p:sldId id="259" r:id="rId9"/>
    <p:sldId id="260" r:id="rId10"/>
    <p:sldId id="261" r:id="rId11"/>
    <p:sldId id="263" r:id="rId12"/>
    <p:sldId id="264" r:id="rId13"/>
    <p:sldId id="266" r:id="rId14"/>
    <p:sldId id="267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36D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52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CE77B2-6E63-41DF-841F-CEED2A1626F9}" type="datetimeFigureOut">
              <a:rPr lang="ru-RU" smtClean="0"/>
              <a:pPr/>
              <a:t>16.03.2020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B735F6-075D-4543-A2C7-7922EEBDEC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39863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491740-C4D5-4FF9-9735-B451AE1B4D3F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Ольга\Рабочий стол\шаблоны\5eb4414f0238.gif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6000792"/>
            <a:ext cx="9144000" cy="1314456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214422"/>
            <a:ext cx="7772400" cy="1470025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>
            <a:lvl1pPr>
              <a:defRPr sz="6000">
                <a:ln w="12700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85918" y="2928934"/>
            <a:ext cx="5572164" cy="1752600"/>
          </a:xfrm>
        </p:spPr>
        <p:txBody>
          <a:bodyPr/>
          <a:lstStyle>
            <a:lvl1pPr marL="0" indent="0" algn="ctr">
              <a:buNone/>
              <a:defRPr>
                <a:ln w="12700">
                  <a:solidFill>
                    <a:srgbClr val="663300"/>
                  </a:solidFill>
                </a:ln>
                <a:solidFill>
                  <a:srgbClr val="8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7481-6525-4D2D-876E-05C518218B2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0CD9-F440-4615-98C7-68FB86B7E20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7653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Ольга\Рабочий стол\шаблоны\430aec6ef2af.gif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6348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357166"/>
            <a:ext cx="6858048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857364"/>
            <a:ext cx="6858048" cy="352583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7481-6525-4D2D-876E-05C518218B2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0CD9-F440-4615-98C7-68FB86B7E20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1564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Ольга\Рабочий стол\шаблоны\430aккec6ef2af.gif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0" y="1142984"/>
            <a:ext cx="4929190" cy="5715016"/>
          </a:xfrm>
          <a:prstGeom prst="rect">
            <a:avLst/>
          </a:prstGeom>
          <a:noFill/>
        </p:spPr>
      </p:pic>
      <p:pic>
        <p:nvPicPr>
          <p:cNvPr id="2051" name="Picture 3" descr="C:\Documents and Settings\Ольга\Рабочий стол\шаблоны\430aec6ef2af.gif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42984"/>
            <a:ext cx="5000628" cy="571501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7481-6525-4D2D-876E-05C518218B2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0CD9-F440-4615-98C7-68FB86B7E20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8005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Ольга\Рабочий стол\шаблоны\5eb4414f0238.gif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6000792"/>
            <a:ext cx="9144000" cy="13144568"/>
          </a:xfrm>
          <a:prstGeom prst="rect">
            <a:avLst/>
          </a:prstGeom>
          <a:noFill/>
        </p:spPr>
      </p:pic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7481-6525-4D2D-876E-05C518218B2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0CD9-F440-4615-98C7-68FB86B7E20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714348" y="1214422"/>
            <a:ext cx="7772400" cy="1470025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>
            <a:lvl1pPr>
              <a:defRPr sz="6000">
                <a:ln w="12700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25788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Ольга\Рабочий стол\шаблоны\430aec6ef2af.gif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63485"/>
          </a:xfrm>
          <a:prstGeom prst="rect">
            <a:avLst/>
          </a:prstGeom>
          <a:noFill/>
        </p:spPr>
      </p:pic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7481-6525-4D2D-876E-05C518218B2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0CD9-F440-4615-98C7-68FB86B7E20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7025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Documents and Settings\Ольга\Рабочий стол\шаблоны\430aec6ef2af.gif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-1"/>
            <a:ext cx="6500826" cy="686348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normAutofit/>
          </a:bodyPr>
          <a:lstStyle>
            <a:lvl1pPr algn="l">
              <a:defRPr sz="2800" b="1">
                <a:solidFill>
                  <a:srgbClr val="800000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642919"/>
            <a:ext cx="4640288" cy="492922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7481-6525-4D2D-876E-05C518218B2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0CD9-F440-4615-98C7-68FB86B7E20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606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Documents and Settings\Ольга\Рабочий стол\шаблоны\430aec6ef2af.gif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6348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7481-6525-4D2D-876E-05C518218B2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0CD9-F440-4615-98C7-68FB86B7E20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5552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ru-RU" smtClean="0"/>
              <a:t>Образец заголовка</a:t>
            </a:r>
            <a:endParaRPr kumimoji="1"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655E39"/>
                </a:solidFill>
                <a:effectLst>
                  <a:outerShdw blurRad="50800" dist="38100" dir="2700000" algn="tl" rotWithShape="0">
                    <a:schemeClr val="bg1">
                      <a:alpha val="80000"/>
                    </a:scheme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ru-RU" smtClean="0"/>
              <a:t>Образец подзаголовка</a:t>
            </a:r>
            <a:endParaRPr kumimoji="1"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25000"/>
                  </a:schemeClr>
                </a:solidFill>
              </a:defRPr>
            </a:lvl1pPr>
          </a:lstStyle>
          <a:p>
            <a:fld id="{DCBE54BF-C20A-4A89-B661-AC9E323BCEDC}" type="datetimeFigureOut">
              <a:rPr lang="ru-RU" altLang="ja-JP" smtClean="0">
                <a:solidFill>
                  <a:srgbClr val="E8B7B7">
                    <a:lumMod val="25000"/>
                  </a:srgbClr>
                </a:solidFill>
              </a:rPr>
              <a:pPr/>
              <a:t>16.03.2020</a:t>
            </a:fld>
            <a:endParaRPr lang="ru-RU" dirty="0">
              <a:solidFill>
                <a:srgbClr val="E8B7B7">
                  <a:lumMod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anchor="t"/>
          <a:lstStyle>
            <a:lvl1pPr>
              <a:defRPr>
                <a:solidFill>
                  <a:schemeClr val="accent6">
                    <a:lumMod val="25000"/>
                  </a:schemeClr>
                </a:solidFill>
              </a:defRPr>
            </a:lvl1pPr>
          </a:lstStyle>
          <a:p>
            <a:endParaRPr lang="ru-RU" dirty="0">
              <a:solidFill>
                <a:srgbClr val="E8B7B7">
                  <a:lumMod val="2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25000"/>
                  </a:schemeClr>
                </a:solidFill>
              </a:defRPr>
            </a:lvl1pPr>
          </a:lstStyle>
          <a:p>
            <a:fld id="{B10D3B03-457D-4D29-B6ED-3FDDB7AE5EC3}" type="slidenum">
              <a:rPr lang="ru-RU" smtClean="0">
                <a:solidFill>
                  <a:srgbClr val="E8B7B7">
                    <a:lumMod val="2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E8B7B7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809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ru-RU" smtClean="0"/>
              <a:t>Образец заголовка</a:t>
            </a:r>
            <a:endParaRPr kumimoji="1"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ru-RU" smtClean="0"/>
              <a:t>Образец текста</a:t>
            </a:r>
          </a:p>
          <a:p>
            <a:pPr lvl="1"/>
            <a:r>
              <a:rPr kumimoji="1" lang="ru-RU" smtClean="0"/>
              <a:t>Второй уровень</a:t>
            </a:r>
          </a:p>
          <a:p>
            <a:pPr lvl="2"/>
            <a:r>
              <a:rPr kumimoji="1" lang="ru-RU" smtClean="0"/>
              <a:t>Третий уровень</a:t>
            </a:r>
          </a:p>
          <a:p>
            <a:pPr lvl="3"/>
            <a:r>
              <a:rPr kumimoji="1" lang="ru-RU" smtClean="0"/>
              <a:t>Четвертый уровень</a:t>
            </a:r>
          </a:p>
          <a:p>
            <a:pPr lvl="4"/>
            <a:r>
              <a:rPr kumimoji="1" lang="ru-RU" smtClean="0"/>
              <a:t>Пятый уровень</a:t>
            </a:r>
            <a:endParaRPr kumimoji="1"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54BF-C20A-4A89-B661-AC9E323BCEDC}" type="datetimeFigureOut">
              <a:rPr lang="ru-RU" altLang="ja-JP" smtClean="0">
                <a:solidFill>
                  <a:prstClr val="black">
                    <a:tint val="75000"/>
                  </a:prstClr>
                </a:solidFill>
              </a:rPr>
              <a:pPr/>
              <a:t>16.03.2020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3B03-457D-4D29-B6ED-3FDDB7AE5EC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6171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ru-RU" smtClean="0"/>
              <a:t>Образец заголовка</a:t>
            </a:r>
            <a:endParaRPr kumimoji="1"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948A54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54BF-C20A-4A89-B661-AC9E323BCEDC}" type="datetimeFigureOut">
              <a:rPr lang="ru-RU" altLang="ja-JP" smtClean="0">
                <a:solidFill>
                  <a:prstClr val="black">
                    <a:tint val="75000"/>
                  </a:prstClr>
                </a:solidFill>
              </a:rPr>
              <a:pPr/>
              <a:t>16.03.2020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3B03-457D-4D29-B6ED-3FDDB7AE5EC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2260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ru-RU" smtClean="0"/>
              <a:t>Образец заголовка</a:t>
            </a:r>
            <a:endParaRPr kumimoji="1"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ru-RU" smtClean="0"/>
              <a:t>Образец текста</a:t>
            </a:r>
          </a:p>
          <a:p>
            <a:pPr lvl="1"/>
            <a:r>
              <a:rPr kumimoji="1" lang="ru-RU" smtClean="0"/>
              <a:t>Второй уровень</a:t>
            </a:r>
          </a:p>
          <a:p>
            <a:pPr lvl="2"/>
            <a:r>
              <a:rPr kumimoji="1" lang="ru-RU" smtClean="0"/>
              <a:t>Третий уровень</a:t>
            </a:r>
          </a:p>
          <a:p>
            <a:pPr lvl="3"/>
            <a:r>
              <a:rPr kumimoji="1" lang="ru-RU" smtClean="0"/>
              <a:t>Четвертый уровень</a:t>
            </a:r>
          </a:p>
          <a:p>
            <a:pPr lvl="4"/>
            <a:r>
              <a:rPr kumimoji="1" lang="ru-RU" smtClean="0"/>
              <a:t>Пятый уровень</a:t>
            </a:r>
            <a:endParaRPr kumimoji="1" lang="ru-R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D69473"/>
                </a:solidFill>
              </a:defRPr>
            </a:lvl1pPr>
            <a:lvl2pPr>
              <a:defRPr sz="2400">
                <a:solidFill>
                  <a:srgbClr val="D69473"/>
                </a:solidFill>
              </a:defRPr>
            </a:lvl2pPr>
            <a:lvl3pPr>
              <a:defRPr sz="2000">
                <a:solidFill>
                  <a:srgbClr val="D69473"/>
                </a:solidFill>
              </a:defRPr>
            </a:lvl3pPr>
            <a:lvl4pPr>
              <a:defRPr sz="1800">
                <a:solidFill>
                  <a:srgbClr val="D69473"/>
                </a:solidFill>
              </a:defRPr>
            </a:lvl4pPr>
            <a:lvl5pPr>
              <a:defRPr sz="1800">
                <a:solidFill>
                  <a:srgbClr val="D6947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ru-RU" smtClean="0"/>
              <a:t>Образец текста</a:t>
            </a:r>
          </a:p>
          <a:p>
            <a:pPr lvl="1"/>
            <a:r>
              <a:rPr kumimoji="1" lang="ru-RU" smtClean="0"/>
              <a:t>Второй уровень</a:t>
            </a:r>
          </a:p>
          <a:p>
            <a:pPr lvl="2"/>
            <a:r>
              <a:rPr kumimoji="1" lang="ru-RU" smtClean="0"/>
              <a:t>Третий уровень</a:t>
            </a:r>
          </a:p>
          <a:p>
            <a:pPr lvl="3"/>
            <a:r>
              <a:rPr kumimoji="1" lang="ru-RU" smtClean="0"/>
              <a:t>Четвертый уровень</a:t>
            </a:r>
          </a:p>
          <a:p>
            <a:pPr lvl="4"/>
            <a:r>
              <a:rPr kumimoji="1" lang="ru-RU" smtClean="0"/>
              <a:t>Пятый уровень</a:t>
            </a:r>
            <a:endParaRPr kumimoji="1"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54BF-C20A-4A89-B661-AC9E323BCEDC}" type="datetimeFigureOut">
              <a:rPr lang="ru-RU" altLang="ja-JP" smtClean="0">
                <a:solidFill>
                  <a:prstClr val="black">
                    <a:tint val="75000"/>
                  </a:prstClr>
                </a:solidFill>
              </a:rPr>
              <a:pPr/>
              <a:t>16.03.2020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3B03-457D-4D29-B6ED-3FDDB7AE5EC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59838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ru-RU" smtClean="0"/>
              <a:t>Образец заголовка</a:t>
            </a:r>
            <a:endParaRPr kumimoji="1"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FB81A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ru-RU" smtClean="0"/>
              <a:t>Образец текста</a:t>
            </a:r>
          </a:p>
          <a:p>
            <a:pPr lvl="1"/>
            <a:r>
              <a:rPr kumimoji="1" lang="ru-RU" smtClean="0"/>
              <a:t>Второй уровень</a:t>
            </a:r>
          </a:p>
          <a:p>
            <a:pPr lvl="2"/>
            <a:r>
              <a:rPr kumimoji="1" lang="ru-RU" smtClean="0"/>
              <a:t>Третий уровень</a:t>
            </a:r>
          </a:p>
          <a:p>
            <a:pPr lvl="3"/>
            <a:r>
              <a:rPr kumimoji="1" lang="ru-RU" smtClean="0"/>
              <a:t>Четвертый уровень</a:t>
            </a:r>
          </a:p>
          <a:p>
            <a:pPr lvl="4"/>
            <a:r>
              <a:rPr kumimoji="1" lang="ru-RU" smtClean="0"/>
              <a:t>Пятый уровень</a:t>
            </a:r>
            <a:endParaRPr kumimoji="1" lang="ru-RU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FB81A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rgbClr val="D69473"/>
                </a:solidFill>
              </a:defRPr>
            </a:lvl1pPr>
            <a:lvl2pPr>
              <a:defRPr sz="2000">
                <a:solidFill>
                  <a:srgbClr val="D69473"/>
                </a:solidFill>
              </a:defRPr>
            </a:lvl2pPr>
            <a:lvl3pPr>
              <a:defRPr sz="1800">
                <a:solidFill>
                  <a:srgbClr val="D69473"/>
                </a:solidFill>
              </a:defRPr>
            </a:lvl3pPr>
            <a:lvl4pPr>
              <a:defRPr sz="1600">
                <a:solidFill>
                  <a:srgbClr val="D69473"/>
                </a:solidFill>
              </a:defRPr>
            </a:lvl4pPr>
            <a:lvl5pPr>
              <a:defRPr sz="1600">
                <a:solidFill>
                  <a:srgbClr val="D69473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ru-RU" smtClean="0"/>
              <a:t>Образец текста</a:t>
            </a:r>
          </a:p>
          <a:p>
            <a:pPr lvl="1"/>
            <a:r>
              <a:rPr kumimoji="1" lang="ru-RU" smtClean="0"/>
              <a:t>Второй уровень</a:t>
            </a:r>
          </a:p>
          <a:p>
            <a:pPr lvl="2"/>
            <a:r>
              <a:rPr kumimoji="1" lang="ru-RU" smtClean="0"/>
              <a:t>Третий уровень</a:t>
            </a:r>
          </a:p>
          <a:p>
            <a:pPr lvl="3"/>
            <a:r>
              <a:rPr kumimoji="1" lang="ru-RU" smtClean="0"/>
              <a:t>Четвертый уровень</a:t>
            </a:r>
          </a:p>
          <a:p>
            <a:pPr lvl="4"/>
            <a:r>
              <a:rPr kumimoji="1" lang="ru-RU" smtClean="0"/>
              <a:t>Пятый уровень</a:t>
            </a:r>
            <a:endParaRPr kumimoji="1" lang="ru-RU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54BF-C20A-4A89-B661-AC9E323BCEDC}" type="datetimeFigureOut">
              <a:rPr lang="ru-RU" altLang="ja-JP" smtClean="0">
                <a:solidFill>
                  <a:prstClr val="black">
                    <a:tint val="75000"/>
                  </a:prstClr>
                </a:solidFill>
              </a:rPr>
              <a:pPr/>
              <a:t>16.03.2020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3B03-457D-4D29-B6ED-3FDDB7AE5EC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24813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ru-RU" smtClean="0"/>
              <a:t>Образец заголовка</a:t>
            </a:r>
            <a:endParaRPr kumimoji="1"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54BF-C20A-4A89-B661-AC9E323BCEDC}" type="datetimeFigureOut">
              <a:rPr lang="ru-RU" altLang="ja-JP" smtClean="0">
                <a:solidFill>
                  <a:prstClr val="black">
                    <a:tint val="75000"/>
                  </a:prstClr>
                </a:solidFill>
              </a:rPr>
              <a:pPr/>
              <a:t>16.03.2020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3B03-457D-4D29-B6ED-3FDDB7AE5EC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91472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54BF-C20A-4A89-B661-AC9E323BCEDC}" type="datetimeFigureOut">
              <a:rPr lang="ru-RU" altLang="ja-JP" smtClean="0">
                <a:solidFill>
                  <a:prstClr val="black">
                    <a:tint val="75000"/>
                  </a:prstClr>
                </a:solidFill>
              </a:rPr>
              <a:pPr/>
              <a:t>16.03.2020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3B03-457D-4D29-B6ED-3FDDB7AE5EC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22065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ru-RU" smtClean="0"/>
              <a:t>Образец заголовка</a:t>
            </a:r>
            <a:endParaRPr kumimoji="1"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ru-RU" smtClean="0"/>
              <a:t>Образец текста</a:t>
            </a:r>
          </a:p>
          <a:p>
            <a:pPr lvl="1"/>
            <a:r>
              <a:rPr kumimoji="1" lang="ru-RU" smtClean="0"/>
              <a:t>Второй уровень</a:t>
            </a:r>
          </a:p>
          <a:p>
            <a:pPr lvl="2"/>
            <a:r>
              <a:rPr kumimoji="1" lang="ru-RU" smtClean="0"/>
              <a:t>Третий уровень</a:t>
            </a:r>
          </a:p>
          <a:p>
            <a:pPr lvl="3"/>
            <a:r>
              <a:rPr kumimoji="1" lang="ru-RU" smtClean="0"/>
              <a:t>Четвертый уровень</a:t>
            </a:r>
          </a:p>
          <a:p>
            <a:pPr lvl="4"/>
            <a:r>
              <a:rPr kumimoji="1" lang="ru-RU" smtClean="0"/>
              <a:t>Пятый уровень</a:t>
            </a:r>
            <a:endParaRPr kumimoji="1"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54BF-C20A-4A89-B661-AC9E323BCEDC}" type="datetimeFigureOut">
              <a:rPr lang="ru-RU" altLang="ja-JP" smtClean="0">
                <a:solidFill>
                  <a:prstClr val="black">
                    <a:tint val="75000"/>
                  </a:prstClr>
                </a:solidFill>
              </a:rPr>
              <a:pPr/>
              <a:t>16.03.2020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3B03-457D-4D29-B6ED-3FDDB7AE5EC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14238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ru-RU" smtClean="0"/>
              <a:t>Образец заголовка</a:t>
            </a:r>
            <a:endParaRPr kumimoji="1"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ru-RU" smtClean="0"/>
              <a:t>Вставка рисунка</a:t>
            </a:r>
            <a:endParaRPr kumimoji="1"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54BF-C20A-4A89-B661-AC9E323BCEDC}" type="datetimeFigureOut">
              <a:rPr lang="ru-RU" altLang="ja-JP" smtClean="0">
                <a:solidFill>
                  <a:prstClr val="black">
                    <a:tint val="75000"/>
                  </a:prstClr>
                </a:solidFill>
              </a:rPr>
              <a:pPr/>
              <a:t>16.03.2020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3B03-457D-4D29-B6ED-3FDDB7AE5EC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06540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ru-RU" smtClean="0"/>
              <a:t>Образец заголовка</a:t>
            </a:r>
            <a:endParaRPr kumimoji="1"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ru-RU" smtClean="0"/>
              <a:t>Образец текста</a:t>
            </a:r>
          </a:p>
          <a:p>
            <a:pPr lvl="1"/>
            <a:r>
              <a:rPr kumimoji="1" lang="ru-RU" smtClean="0"/>
              <a:t>Второй уровень</a:t>
            </a:r>
          </a:p>
          <a:p>
            <a:pPr lvl="2"/>
            <a:r>
              <a:rPr kumimoji="1" lang="ru-RU" smtClean="0"/>
              <a:t>Третий уровень</a:t>
            </a:r>
          </a:p>
          <a:p>
            <a:pPr lvl="3"/>
            <a:r>
              <a:rPr kumimoji="1" lang="ru-RU" smtClean="0"/>
              <a:t>Четвертый уровень</a:t>
            </a:r>
          </a:p>
          <a:p>
            <a:pPr lvl="4"/>
            <a:r>
              <a:rPr kumimoji="1" lang="ru-RU" smtClean="0"/>
              <a:t>Пятый уровень</a:t>
            </a:r>
            <a:endParaRPr kumimoji="1"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54BF-C20A-4A89-B661-AC9E323BCEDC}" type="datetimeFigureOut">
              <a:rPr lang="ru-RU" altLang="ja-JP" smtClean="0">
                <a:solidFill>
                  <a:prstClr val="black">
                    <a:tint val="75000"/>
                  </a:prstClr>
                </a:solidFill>
              </a:rPr>
              <a:pPr/>
              <a:t>16.03.2020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3B03-457D-4D29-B6ED-3FDDB7AE5EC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41296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ru-RU" smtClean="0"/>
              <a:t>Образец заголовка</a:t>
            </a:r>
            <a:endParaRPr kumimoji="1"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ru-RU" smtClean="0"/>
              <a:t>Образец текста</a:t>
            </a:r>
          </a:p>
          <a:p>
            <a:pPr lvl="1"/>
            <a:r>
              <a:rPr kumimoji="1" lang="ru-RU" smtClean="0"/>
              <a:t>Второй уровень</a:t>
            </a:r>
          </a:p>
          <a:p>
            <a:pPr lvl="2"/>
            <a:r>
              <a:rPr kumimoji="1" lang="ru-RU" smtClean="0"/>
              <a:t>Третий уровень</a:t>
            </a:r>
          </a:p>
          <a:p>
            <a:pPr lvl="3"/>
            <a:r>
              <a:rPr kumimoji="1" lang="ru-RU" smtClean="0"/>
              <a:t>Четвертый уровень</a:t>
            </a:r>
          </a:p>
          <a:p>
            <a:pPr lvl="4"/>
            <a:r>
              <a:rPr kumimoji="1" lang="ru-RU" smtClean="0"/>
              <a:t>Пятый уровень</a:t>
            </a:r>
            <a:endParaRPr kumimoji="1"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54BF-C20A-4A89-B661-AC9E323BCEDC}" type="datetimeFigureOut">
              <a:rPr lang="ru-RU" altLang="ja-JP" smtClean="0">
                <a:solidFill>
                  <a:prstClr val="black">
                    <a:tint val="75000"/>
                  </a:prstClr>
                </a:solidFill>
              </a:rPr>
              <a:pPr/>
              <a:t>16.03.2020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3B03-457D-4D29-B6ED-3FDDB7AE5EC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70887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14DB96-BF93-405F-BD27-05CFCB43565B}" type="datetimeFigureOut">
              <a:rPr lang="ru-RU" smtClean="0"/>
              <a:pPr/>
              <a:t>16.03.2020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979D97-5336-410E-9A6A-24777569540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14DB96-BF93-405F-BD27-05CFCB43565B}" type="datetimeFigureOut">
              <a:rPr lang="ru-RU" smtClean="0"/>
              <a:pPr/>
              <a:t>16.03.2020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979D97-5336-410E-9A6A-2477756954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14DB96-BF93-405F-BD27-05CFCB43565B}" type="datetimeFigureOut">
              <a:rPr lang="ru-RU" smtClean="0"/>
              <a:pPr/>
              <a:t>16.03.2020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979D97-5336-410E-9A6A-24777569540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14DB96-BF93-405F-BD27-05CFCB43565B}" type="datetimeFigureOut">
              <a:rPr lang="ru-RU" smtClean="0"/>
              <a:pPr/>
              <a:t>16.03.2020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979D97-5336-410E-9A6A-2477756954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14DB96-BF93-405F-BD27-05CFCB43565B}" type="datetimeFigureOut">
              <a:rPr lang="ru-RU" smtClean="0"/>
              <a:pPr/>
              <a:t>16.03.2020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979D97-5336-410E-9A6A-2477756954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14DB96-BF93-405F-BD27-05CFCB43565B}" type="datetimeFigureOut">
              <a:rPr lang="ru-RU" smtClean="0"/>
              <a:pPr/>
              <a:t>16.03.2020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979D97-5336-410E-9A6A-2477756954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14DB96-BF93-405F-BD27-05CFCB43565B}" type="datetimeFigureOut">
              <a:rPr lang="ru-RU" smtClean="0"/>
              <a:pPr/>
              <a:t>16.03.2020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979D97-5336-410E-9A6A-24777569540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14DB96-BF93-405F-BD27-05CFCB43565B}" type="datetimeFigureOut">
              <a:rPr lang="ru-RU" smtClean="0"/>
              <a:pPr/>
              <a:t>16.03.2020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979D97-5336-410E-9A6A-2477756954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14DB96-BF93-405F-BD27-05CFCB43565B}" type="datetimeFigureOut">
              <a:rPr lang="ru-RU" smtClean="0"/>
              <a:pPr/>
              <a:t>16.03.2020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979D97-5336-410E-9A6A-24777569540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14DB96-BF93-405F-BD27-05CFCB43565B}" type="datetimeFigureOut">
              <a:rPr lang="ru-RU" smtClean="0"/>
              <a:pPr/>
              <a:t>16.03.2020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979D97-5336-410E-9A6A-2477756954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14DB96-BF93-405F-BD27-05CFCB43565B}" type="datetimeFigureOut">
              <a:rPr lang="ru-RU" smtClean="0"/>
              <a:pPr/>
              <a:t>16.03.2020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979D97-5336-410E-9A6A-2477756954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14612" y="500042"/>
            <a:ext cx="6272202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43240" y="2285992"/>
            <a:ext cx="55721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 rot="16200000">
            <a:off x="758807" y="4241800"/>
            <a:ext cx="1562095" cy="365125"/>
          </a:xfrm>
        </p:spPr>
        <p:txBody>
          <a:bodyPr/>
          <a:lstStyle>
            <a:lvl1pPr>
              <a:defRPr b="1">
                <a:solidFill>
                  <a:schemeClr val="bg2"/>
                </a:solidFill>
              </a:defRPr>
            </a:lvl1pPr>
          </a:lstStyle>
          <a:p>
            <a:fld id="{D875436B-50C0-4EEC-AD67-A38CCC8B2441}" type="datetimeFigureOut">
              <a:rPr lang="ru-RU" smtClean="0">
                <a:solidFill>
                  <a:srgbClr val="F4E7ED"/>
                </a:solidFill>
              </a:rPr>
              <a:pPr/>
              <a:t>16.03.2020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 rot="16200000">
            <a:off x="-586608" y="3301197"/>
            <a:ext cx="3395667" cy="365125"/>
          </a:xfrm>
        </p:spPr>
        <p:txBody>
          <a:bodyPr/>
          <a:lstStyle>
            <a:lvl1pPr>
              <a:defRPr sz="1600" b="1" i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 dirty="0">
              <a:solidFill>
                <a:srgbClr val="B83D68">
                  <a:lumMod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16200000">
            <a:off x="718318" y="2424901"/>
            <a:ext cx="1643073" cy="365125"/>
          </a:xfrm>
        </p:spPr>
        <p:txBody>
          <a:bodyPr/>
          <a:lstStyle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fld id="{94F46CE6-6B3D-4BD4-9CE3-83F6BC926D54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68524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1802" y="274638"/>
            <a:ext cx="5614998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14678" y="1600200"/>
            <a:ext cx="5472122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 rot="16200000">
            <a:off x="808015" y="4264027"/>
            <a:ext cx="1463675" cy="365125"/>
          </a:xfrm>
        </p:spPr>
        <p:txBody>
          <a:bodyPr/>
          <a:lstStyle>
            <a:lvl1pPr>
              <a:defRPr b="1">
                <a:solidFill>
                  <a:schemeClr val="bg2"/>
                </a:solidFill>
              </a:defRPr>
            </a:lvl1pPr>
          </a:lstStyle>
          <a:p>
            <a:fld id="{D875436B-50C0-4EEC-AD67-A38CCC8B2441}" type="datetimeFigureOut">
              <a:rPr lang="ru-RU" smtClean="0">
                <a:solidFill>
                  <a:srgbClr val="F4E7ED"/>
                </a:solidFill>
              </a:rPr>
              <a:pPr/>
              <a:t>16.03.2020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 rot="16200000">
            <a:off x="-658045" y="3301197"/>
            <a:ext cx="3395667" cy="365125"/>
          </a:xfrm>
        </p:spPr>
        <p:txBody>
          <a:bodyPr/>
          <a:lstStyle>
            <a:lvl1pPr>
              <a:defRPr sz="1600" b="1" i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endParaRPr lang="ru-RU">
              <a:solidFill>
                <a:srgbClr val="B13F9A">
                  <a:lumMod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16200000">
            <a:off x="704825" y="2366953"/>
            <a:ext cx="1527179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4F46CE6-6B3D-4BD4-9CE3-83F6BC926D54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37271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43239" y="4406900"/>
            <a:ext cx="5351473" cy="1362075"/>
          </a:xfrm>
        </p:spPr>
        <p:txBody>
          <a:bodyPr anchor="t">
            <a:normAutofit/>
          </a:bodyPr>
          <a:lstStyle>
            <a:lvl1pPr algn="l">
              <a:defRPr sz="36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143239" y="2906713"/>
            <a:ext cx="535147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5436B-50C0-4EEC-AD67-A38CCC8B2441}" type="datetimeFigureOut">
              <a:rPr lang="ru-RU" smtClean="0">
                <a:solidFill>
                  <a:srgbClr val="F4E7ED"/>
                </a:solidFill>
              </a:rPr>
              <a:pPr/>
              <a:t>16.03.2020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B83D68">
                  <a:lumMod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46CE6-6B3D-4BD4-9CE3-83F6BC926D54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65757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43240" y="274638"/>
            <a:ext cx="554356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214678" y="1571612"/>
            <a:ext cx="271464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00760" y="1600200"/>
            <a:ext cx="285752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5436B-50C0-4EEC-AD67-A38CCC8B2441}" type="datetimeFigureOut">
              <a:rPr lang="ru-RU" smtClean="0">
                <a:solidFill>
                  <a:srgbClr val="F4E7ED"/>
                </a:solidFill>
              </a:rPr>
              <a:pPr/>
              <a:t>16.03.2020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B83D68">
                  <a:lumMod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46CE6-6B3D-4BD4-9CE3-83F6BC926D54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623859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43240" y="274638"/>
            <a:ext cx="554356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14678" y="1500174"/>
            <a:ext cx="268604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214678" y="2214554"/>
            <a:ext cx="271464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000760" y="1500174"/>
            <a:ext cx="268604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000760" y="2174875"/>
            <a:ext cx="268604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5436B-50C0-4EEC-AD67-A38CCC8B2441}" type="datetimeFigureOut">
              <a:rPr lang="ru-RU" smtClean="0">
                <a:solidFill>
                  <a:srgbClr val="F4E7ED"/>
                </a:solidFill>
              </a:rPr>
              <a:pPr/>
              <a:t>16.03.2020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B83D68">
                  <a:lumMod val="5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46CE6-6B3D-4BD4-9CE3-83F6BC926D54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8131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14678" y="274638"/>
            <a:ext cx="5472122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5436B-50C0-4EEC-AD67-A38CCC8B2441}" type="datetimeFigureOut">
              <a:rPr lang="ru-RU" smtClean="0">
                <a:solidFill>
                  <a:srgbClr val="F4E7ED"/>
                </a:solidFill>
              </a:rPr>
              <a:pPr/>
              <a:t>16.03.2020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B83D68">
                  <a:lumMod val="5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46CE6-6B3D-4BD4-9CE3-83F6BC926D54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080560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5436B-50C0-4EEC-AD67-A38CCC8B2441}" type="datetimeFigureOut">
              <a:rPr lang="ru-RU" smtClean="0">
                <a:solidFill>
                  <a:srgbClr val="F4E7ED"/>
                </a:solidFill>
              </a:rPr>
              <a:pPr/>
              <a:t>16.03.2020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B83D68">
                  <a:lumMod val="5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46CE6-6B3D-4BD4-9CE3-83F6BC926D54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93885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5436B-50C0-4EEC-AD67-A38CCC8B2441}" type="datetimeFigureOut">
              <a:rPr lang="ru-RU" smtClean="0">
                <a:solidFill>
                  <a:srgbClr val="F4E7ED"/>
                </a:solidFill>
              </a:rPr>
              <a:pPr/>
              <a:t>16.03.2020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B83D68">
                  <a:lumMod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46CE6-6B3D-4BD4-9CE3-83F6BC926D54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23337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5436B-50C0-4EEC-AD67-A38CCC8B2441}" type="datetimeFigureOut">
              <a:rPr lang="ru-RU" smtClean="0">
                <a:solidFill>
                  <a:srgbClr val="F4E7ED"/>
                </a:solidFill>
              </a:rPr>
              <a:pPr/>
              <a:t>16.03.2020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B83D68">
                  <a:lumMod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46CE6-6B3D-4BD4-9CE3-83F6BC926D54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486025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5436B-50C0-4EEC-AD67-A38CCC8B2441}" type="datetimeFigureOut">
              <a:rPr lang="ru-RU" smtClean="0">
                <a:solidFill>
                  <a:srgbClr val="F4E7ED"/>
                </a:solidFill>
              </a:rPr>
              <a:pPr/>
              <a:t>16.03.2020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B83D68">
                  <a:lumMod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46CE6-6B3D-4BD4-9CE3-83F6BC926D54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85024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214678" y="274638"/>
            <a:ext cx="3262322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5436B-50C0-4EEC-AD67-A38CCC8B2441}" type="datetimeFigureOut">
              <a:rPr lang="ru-RU" smtClean="0">
                <a:solidFill>
                  <a:srgbClr val="F4E7ED"/>
                </a:solidFill>
              </a:rPr>
              <a:pPr/>
              <a:t>16.03.2020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B83D68">
                  <a:lumMod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46CE6-6B3D-4BD4-9CE3-83F6BC926D54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09943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17088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023058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130778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78156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656042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41120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60227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886029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542175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119473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7413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image" Target="../media/image5.jpeg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9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5" Type="http://schemas.openxmlformats.org/officeDocument/2006/relationships/image" Target="../media/image7.png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image" Target="../media/image6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13.jpe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 cstate="print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37481-6525-4D2D-876E-05C518218B2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6F0CD9-F440-4615-98C7-68FB86B7E20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289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 cap="none" spc="0">
          <a:ln w="6350" cmpd="sng">
            <a:solidFill>
              <a:srgbClr val="333300"/>
            </a:solidFill>
            <a:prstDash val="solid"/>
            <a:miter lim="800000"/>
          </a:ln>
          <a:solidFill>
            <a:srgbClr val="663300"/>
          </a:solidFill>
          <a:effectLst>
            <a:outerShdw blurRad="50800" algn="tl" rotWithShape="0">
              <a:srgbClr val="000000"/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ln w="9525">
            <a:solidFill>
              <a:srgbClr val="333300"/>
            </a:solidFill>
          </a:ln>
          <a:solidFill>
            <a:srgbClr val="663300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ln w="9525">
            <a:solidFill>
              <a:srgbClr val="333300"/>
            </a:solidFill>
          </a:ln>
          <a:solidFill>
            <a:srgbClr val="66330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ln w="9525">
            <a:solidFill>
              <a:srgbClr val="333300"/>
            </a:solidFill>
          </a:ln>
          <a:solidFill>
            <a:srgbClr val="66330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ln w="9525">
            <a:solidFill>
              <a:srgbClr val="333300"/>
            </a:solidFill>
          </a:ln>
          <a:solidFill>
            <a:srgbClr val="66330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ln w="9525">
            <a:solidFill>
              <a:srgbClr val="333300"/>
            </a:solidFill>
          </a:ln>
          <a:solidFill>
            <a:srgbClr val="6633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ru-RU" smtClean="0"/>
              <a:t>Образец заголовка</a:t>
            </a:r>
            <a:endParaRPr kumimoji="1"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ru-RU" smtClean="0"/>
              <a:t>Образец текста</a:t>
            </a:r>
          </a:p>
          <a:p>
            <a:pPr lvl="1"/>
            <a:r>
              <a:rPr kumimoji="1" lang="ru-RU" smtClean="0"/>
              <a:t>Второй уровень</a:t>
            </a:r>
          </a:p>
          <a:p>
            <a:pPr lvl="2"/>
            <a:r>
              <a:rPr kumimoji="1" lang="ru-RU" smtClean="0"/>
              <a:t>Третий уровень</a:t>
            </a:r>
          </a:p>
          <a:p>
            <a:pPr lvl="3"/>
            <a:r>
              <a:rPr kumimoji="1" lang="ru-RU" smtClean="0"/>
              <a:t>Четвертый уровень</a:t>
            </a:r>
          </a:p>
          <a:p>
            <a:pPr lvl="4"/>
            <a:r>
              <a:rPr kumimoji="1" lang="ru-RU" smtClean="0"/>
              <a:t>Пятый уровень</a:t>
            </a:r>
            <a:endParaRPr kumimoji="1" lang="ru-RU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entaur" pitchFamily="18" charset="0"/>
              </a:defRPr>
            </a:lvl1pPr>
          </a:lstStyle>
          <a:p>
            <a:fld id="{DCBE54BF-C20A-4A89-B661-AC9E323BCEDC}" type="datetimeFigureOut">
              <a:rPr kumimoji="1" lang="ru-RU" altLang="ja-JP" smtClean="0">
                <a:solidFill>
                  <a:prstClr val="black">
                    <a:tint val="75000"/>
                  </a:prstClr>
                </a:solidFill>
              </a:rPr>
              <a:pPr/>
              <a:t>16.03.2020</a:t>
            </a:fld>
            <a:endParaRPr kumimoji="1"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entaur" pitchFamily="18" charset="0"/>
              </a:defRPr>
            </a:lvl1pPr>
          </a:lstStyle>
          <a:p>
            <a:endParaRPr kumimoji="1"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entaur" pitchFamily="18" charset="0"/>
              </a:defRPr>
            </a:lvl1pPr>
          </a:lstStyle>
          <a:p>
            <a:fld id="{B10D3B03-457D-4D29-B6ED-3FDDB7AE5EC3}" type="slidenum">
              <a:rPr kumimoji="1"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umimoji="1"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8235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b="1" kern="1200" cap="none" spc="50">
          <a:ln w="13500">
            <a:noFill/>
            <a:prstDash val="solid"/>
          </a:ln>
          <a:solidFill>
            <a:srgbClr val="E30746"/>
          </a:solidFill>
          <a:effectLst>
            <a:outerShdw blurRad="50800" dist="38100" dir="2700000" algn="tl" rotWithShape="0">
              <a:schemeClr val="bg1">
                <a:alpha val="8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Tx/>
        <a:buBlip>
          <a:blip r:embed="rId14"/>
        </a:buBlip>
        <a:defRPr kumimoji="1" sz="3200" b="1" kern="1200">
          <a:solidFill>
            <a:srgbClr val="4A452A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Tx/>
        <a:buBlip>
          <a:blip r:embed="rId15"/>
        </a:buBlip>
        <a:defRPr kumimoji="1" sz="2800" kern="1200">
          <a:solidFill>
            <a:srgbClr val="4A452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Tx/>
        <a:buBlip>
          <a:blip r:embed="rId16"/>
        </a:buBlip>
        <a:defRPr kumimoji="1" sz="2400" kern="1200">
          <a:solidFill>
            <a:srgbClr val="4A452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Tx/>
        <a:buBlip>
          <a:blip r:embed="rId17"/>
        </a:buBlip>
        <a:defRPr kumimoji="1" sz="2000" kern="1200">
          <a:solidFill>
            <a:srgbClr val="4A452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Tx/>
        <a:buBlip>
          <a:blip r:embed="rId18"/>
        </a:buBlip>
        <a:defRPr kumimoji="1" sz="2000" kern="1200">
          <a:solidFill>
            <a:srgbClr val="4A452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Tx/>
        <a:buBlip>
          <a:blip r:embed="rId14"/>
        </a:buBlip>
        <a:defRPr kumimoji="1" sz="1800" kern="1200">
          <a:solidFill>
            <a:srgbClr val="4A452A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Tx/>
        <a:buBlip>
          <a:blip r:embed="rId15"/>
        </a:buBlip>
        <a:defRPr kumimoji="1" sz="1800" kern="1200">
          <a:solidFill>
            <a:srgbClr val="4A452A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Tx/>
        <a:buBlip>
          <a:blip r:embed="rId16"/>
        </a:buBlip>
        <a:defRPr kumimoji="1" sz="1600" kern="1200">
          <a:solidFill>
            <a:srgbClr val="4A452A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Tx/>
        <a:buBlip>
          <a:blip r:embed="rId17"/>
        </a:buBlip>
        <a:defRPr kumimoji="1" sz="1600" kern="1200">
          <a:solidFill>
            <a:srgbClr val="4A452A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514DB96-BF93-405F-BD27-05CFCB43565B}" type="datetimeFigureOut">
              <a:rPr lang="ru-RU" smtClean="0"/>
              <a:pPr/>
              <a:t>16.03.2020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55979D97-5336-410E-9A6A-24777569540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43240" y="274638"/>
            <a:ext cx="578647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143240" y="1600200"/>
            <a:ext cx="5786478" cy="46863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 rot="16200000">
            <a:off x="794526" y="4277519"/>
            <a:ext cx="14906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2"/>
                </a:solidFill>
              </a:defRPr>
            </a:lvl1pPr>
          </a:lstStyle>
          <a:p>
            <a:fld id="{D875436B-50C0-4EEC-AD67-A38CCC8B2441}" type="datetimeFigureOut">
              <a:rPr lang="ru-RU" smtClean="0">
                <a:solidFill>
                  <a:srgbClr val="F4E7ED"/>
                </a:solidFill>
              </a:rPr>
              <a:pPr/>
              <a:t>16.03.2020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 rot="16200000">
            <a:off x="-586607" y="3301197"/>
            <a:ext cx="33956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 dirty="0">
              <a:solidFill>
                <a:srgbClr val="B83D68">
                  <a:lumMod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 rot="16200000">
            <a:off x="704825" y="2366953"/>
            <a:ext cx="15271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94F46CE6-6B3D-4BD4-9CE3-83F6BC926D54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9885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5524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19.png"/><Relationship Id="rId5" Type="http://schemas.openxmlformats.org/officeDocument/2006/relationships/image" Target="../media/image18.gif"/><Relationship Id="rId4" Type="http://schemas.openxmlformats.org/officeDocument/2006/relationships/image" Target="../media/image17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43076" y="1916832"/>
            <a:ext cx="7524816" cy="403244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</a:p>
          <a:p>
            <a:pPr algn="ctr"/>
            <a:r>
              <a:rPr lang="uk-UA" sz="5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Типи текстів: </a:t>
            </a:r>
          </a:p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розповідь, опис, міркування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172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71800" y="140594"/>
            <a:ext cx="3677802" cy="923330"/>
          </a:xfrm>
          <a:prstGeom prst="rect">
            <a:avLst/>
          </a:prstGeom>
          <a:gradFill rotWithShape="1">
            <a:gsLst>
              <a:gs pos="0">
                <a:srgbClr val="8064A2">
                  <a:shade val="51000"/>
                  <a:satMod val="130000"/>
                </a:srgbClr>
              </a:gs>
              <a:gs pos="80000">
                <a:srgbClr val="8064A2">
                  <a:shade val="93000"/>
                  <a:satMod val="130000"/>
                </a:srgbClr>
              </a:gs>
              <a:gs pos="100000">
                <a:srgbClr val="8064A2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kern="0" dirty="0">
                <a:ln w="900" cmpd="sng">
                  <a:solidFill>
                    <a:srgbClr val="4F81BD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4F81BD">
                    <a:satMod val="200000"/>
                    <a:tint val="3000"/>
                  </a:srgbClr>
                </a:solidFill>
                <a:effectLst>
                  <a:innerShdw blurRad="101600" dist="76200" dir="5400000">
                    <a:srgbClr val="4F81BD">
                      <a:satMod val="190000"/>
                      <a:tint val="100000"/>
                      <a:alpha val="74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Повторимо</a:t>
            </a:r>
            <a:endParaRPr lang="ru-RU" sz="5400" b="1" kern="0" dirty="0">
              <a:ln w="900" cmpd="sng">
                <a:solidFill>
                  <a:srgbClr val="4F81BD">
                    <a:satMod val="190000"/>
                    <a:alpha val="55000"/>
                  </a:srgbClr>
                </a:solidFill>
                <a:prstDash val="solid"/>
              </a:ln>
              <a:solidFill>
                <a:srgbClr val="4F81BD">
                  <a:satMod val="200000"/>
                  <a:tint val="3000"/>
                </a:srgbClr>
              </a:solidFill>
              <a:effectLst>
                <a:innerShdw blurRad="101600" dist="76200" dir="5400000">
                  <a:srgbClr val="4F81BD">
                    <a:satMod val="190000"/>
                    <a:tint val="100000"/>
                    <a:alpha val="74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28939746"/>
              </p:ext>
            </p:extLst>
          </p:nvPr>
        </p:nvGraphicFramePr>
        <p:xfrm>
          <a:off x="1475656" y="1340768"/>
          <a:ext cx="6480720" cy="4608511"/>
        </p:xfrm>
        <a:graphic>
          <a:graphicData uri="http://schemas.openxmlformats.org/drawingml/2006/table">
            <a:tbl>
              <a:tblPr firstRow="1" bandRow="1"/>
              <a:tblGrid>
                <a:gridCol w="4286937"/>
                <a:gridCol w="2193783"/>
              </a:tblGrid>
              <a:tr h="11773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uk-UA" sz="3200" dirty="0" smtClean="0">
                          <a:solidFill>
                            <a:srgbClr val="C00000"/>
                          </a:solidFill>
                          <a:latin typeface="+mn-lt"/>
                          <a:cs typeface="Arabic Typesetting" panose="03020402040406030203" pitchFamily="66" charset="-78"/>
                        </a:rPr>
                        <a:t>Зачин</a:t>
                      </a:r>
                      <a:r>
                        <a:rPr lang="uk-UA" sz="3200" dirty="0" smtClean="0">
                          <a:latin typeface="+mn-lt"/>
                          <a:cs typeface="Arabic Typesetting" panose="03020402040406030203" pitchFamily="66" charset="-78"/>
                        </a:rPr>
                        <a:t> називає тему</a:t>
                      </a:r>
                      <a:r>
                        <a:rPr lang="uk-UA" sz="3200" baseline="0" dirty="0" smtClean="0">
                          <a:latin typeface="+mn-lt"/>
                          <a:cs typeface="Arabic Typesetting" panose="03020402040406030203" pitchFamily="66" charset="-78"/>
                        </a:rPr>
                        <a:t> </a:t>
                      </a:r>
                      <a:r>
                        <a:rPr lang="uk-UA" sz="3200" dirty="0" smtClean="0">
                          <a:latin typeface="+mn-lt"/>
                          <a:cs typeface="Arabic Typesetting" panose="03020402040406030203" pitchFamily="66" charset="-78"/>
                        </a:rPr>
                        <a:t>висловлювання</a:t>
                      </a:r>
                      <a:endParaRPr lang="ru-RU" sz="3200" dirty="0">
                        <a:latin typeface="+mn-lt"/>
                        <a:cs typeface="Arabic Typesetting" panose="03020402040406030203" pitchFamily="66" charset="-78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uk-UA" sz="3200" dirty="0" smtClean="0"/>
                        <a:t>Що? Де? Коли?</a:t>
                      </a:r>
                      <a:endParaRPr lang="ru-RU" sz="32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17155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uk-UA" sz="3200" b="1" dirty="0" smtClean="0">
                          <a:solidFill>
                            <a:srgbClr val="C00000"/>
                          </a:solidFill>
                        </a:rPr>
                        <a:t>Основна частина </a:t>
                      </a:r>
                      <a:r>
                        <a:rPr lang="uk-UA" sz="3200" b="1" dirty="0" smtClean="0"/>
                        <a:t>розкриває думку, намічену в зачині</a:t>
                      </a:r>
                      <a:endParaRPr lang="ru-RU" sz="32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uk-UA" sz="3200" b="1" dirty="0" smtClean="0"/>
                        <a:t>Як? Чому? Хто? Що?</a:t>
                      </a:r>
                      <a:endParaRPr lang="ru-RU" sz="32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17155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uk-UA" sz="3200" b="1" dirty="0" smtClean="0">
                          <a:solidFill>
                            <a:srgbClr val="C00000"/>
                          </a:solidFill>
                        </a:rPr>
                        <a:t>Кінцівка</a:t>
                      </a:r>
                      <a:r>
                        <a:rPr lang="uk-UA" sz="3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завершує текст, підводить до висновку</a:t>
                      </a:r>
                      <a:endParaRPr lang="ru-RU" sz="32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uk-UA" sz="3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Що з того? Для чого?</a:t>
                      </a:r>
                      <a:endParaRPr lang="ru-RU" sz="32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031" name="Picture 7" descr="C:\Users\User\AppData\Local\Microsoft\Windows\Temporary Internet Files\Content.IE5\RX55UN76\MC900437990[2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7503" y="140594"/>
            <a:ext cx="1296144" cy="123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83568" y="5930197"/>
            <a:ext cx="830765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000" b="1" i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Кожна частина пишеться з абзацу</a:t>
            </a:r>
            <a:endParaRPr lang="ru-RU" sz="4000" b="1" i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6417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59674" y="15007"/>
            <a:ext cx="9304855" cy="166199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Перебудуйте, запишіть текст,</a:t>
            </a:r>
          </a:p>
          <a:p>
            <a:pPr algn="ctr"/>
            <a:r>
              <a:rPr lang="uk-UA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uk-UA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оберіть заголовок</a:t>
            </a:r>
            <a:endParaRPr lang="ru-RU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5314" y="1652827"/>
            <a:ext cx="900100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Хвиля накрила її і ледве не потопила.</a:t>
            </a: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Мурашка спустилася до струмка </a:t>
            </a:r>
          </a:p>
          <a:p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напитись. </a:t>
            </a: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Вона побачила, що мурашка тоне і </a:t>
            </a:r>
          </a:p>
          <a:p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кинула їй гілку. </a:t>
            </a: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Голубка несла гілку. </a:t>
            </a: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Мурашка сіла на гілку і врятувалася.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46167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56205" y="620688"/>
            <a:ext cx="206819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Текст 1</a:t>
            </a:r>
            <a:endParaRPr lang="ru-RU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15616" y="1268760"/>
            <a:ext cx="66967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Ромашка росте у полі. Дівчата </a:t>
            </a:r>
          </a:p>
          <a:p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полюбляють плести віночки з ромашок. Ромашка символізує доброту, ніжність.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36771" y="4797152"/>
            <a:ext cx="3748043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3600" b="1" dirty="0" smtClean="0"/>
              <a:t>Це </a:t>
            </a:r>
            <a:r>
              <a:rPr lang="uk-UA" sz="3600" b="1" dirty="0" smtClean="0">
                <a:solidFill>
                  <a:srgbClr val="C00000"/>
                </a:solidFill>
              </a:rPr>
              <a:t>текст-розповідь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37265" y="3875969"/>
            <a:ext cx="31308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C00000"/>
                </a:solidFill>
              </a:rPr>
              <a:t> </a:t>
            </a:r>
            <a:r>
              <a:rPr lang="uk-UA" sz="2800" b="1" dirty="0" smtClean="0">
                <a:solidFill>
                  <a:schemeClr val="accent6">
                    <a:lumMod val="50000"/>
                  </a:schemeClr>
                </a:solidFill>
              </a:rPr>
              <a:t>- Про що дізналися?</a:t>
            </a:r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2904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15616" y="1268760"/>
            <a:ext cx="69847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Ромашка – трав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яниста рослина. Рівна, висока, з яскраво-жовтою голівкою, в білих прозорих пелюстках.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555776" y="3933056"/>
            <a:ext cx="45304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uk-UA" sz="2800" b="1" dirty="0">
                <a:solidFill>
                  <a:srgbClr val="F79646">
                    <a:lumMod val="50000"/>
                  </a:srgbClr>
                </a:solidFill>
              </a:rPr>
              <a:t>- </a:t>
            </a:r>
            <a:r>
              <a:rPr lang="uk-UA" sz="2800" b="1" dirty="0" smtClean="0">
                <a:solidFill>
                  <a:srgbClr val="F79646">
                    <a:lumMod val="50000"/>
                  </a:srgbClr>
                </a:solidFill>
              </a:rPr>
              <a:t>Який зовнішній вигляд квітки?</a:t>
            </a:r>
            <a:endParaRPr lang="ru-RU" sz="2800" b="1" dirty="0">
              <a:solidFill>
                <a:srgbClr val="F79646">
                  <a:lumMod val="50000"/>
                </a:srgb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56205" y="4797152"/>
            <a:ext cx="3027963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3600" b="1" dirty="0" smtClean="0"/>
              <a:t>Це </a:t>
            </a:r>
            <a:r>
              <a:rPr lang="uk-UA" sz="3600" b="1" dirty="0" smtClean="0">
                <a:solidFill>
                  <a:srgbClr val="C00000"/>
                </a:solidFill>
              </a:rPr>
              <a:t>текст-опис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56204" y="620688"/>
            <a:ext cx="206819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Текст 2</a:t>
            </a:r>
            <a:endParaRPr lang="ru-RU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0652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78402" y="476672"/>
            <a:ext cx="206819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Текст 3</a:t>
            </a:r>
            <a:endParaRPr lang="ru-RU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3608" y="1052736"/>
            <a:ext cx="763284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Ромашка – корисна лікарська рослина. Вона лікує людину від застуди.</a:t>
            </a:r>
          </a:p>
          <a:p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Ромашка відмінний заспокійливий засіб, корисний для здорового сну і відпочинку. Чашка чаю з ромашки на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ніч заспокоїть нерви, зніме напругу, прискорить засипання.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411760" y="4580838"/>
            <a:ext cx="50145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uk-UA" sz="2800" b="1" dirty="0">
                <a:solidFill>
                  <a:srgbClr val="F79646">
                    <a:lumMod val="50000"/>
                  </a:srgbClr>
                </a:solidFill>
              </a:rPr>
              <a:t>- </a:t>
            </a:r>
            <a:r>
              <a:rPr lang="uk-UA" sz="2800" b="1" dirty="0" smtClean="0">
                <a:solidFill>
                  <a:srgbClr val="F79646">
                    <a:lumMod val="50000"/>
                  </a:srgbClr>
                </a:solidFill>
              </a:rPr>
              <a:t>Яку користь приносить ромашка?</a:t>
            </a:r>
            <a:endParaRPr lang="ru-RU" sz="2800" b="1" dirty="0">
              <a:solidFill>
                <a:srgbClr val="F79646">
                  <a:lumMod val="50000"/>
                </a:srgb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19672" y="5075905"/>
            <a:ext cx="6197782" cy="13849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3600" b="1" dirty="0" smtClean="0"/>
              <a:t>Це </a:t>
            </a:r>
            <a:r>
              <a:rPr lang="uk-UA" sz="3600" b="1" dirty="0" smtClean="0">
                <a:solidFill>
                  <a:srgbClr val="C00000"/>
                </a:solidFill>
              </a:rPr>
              <a:t>текст-міркування. </a:t>
            </a:r>
          </a:p>
          <a:p>
            <a:pPr algn="ctr"/>
            <a:r>
              <a:rPr lang="uk-UA" sz="2400" b="1" dirty="0" smtClean="0"/>
              <a:t>У тексті пояснюється, чому саме ромашка – лікарська рослина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xmlns="" val="554578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07704" y="87015"/>
            <a:ext cx="56653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3636D6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Типи текстів:</a:t>
            </a:r>
            <a:endParaRPr lang="ru-RU" sz="54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3636D6"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35226796"/>
              </p:ext>
            </p:extLst>
          </p:nvPr>
        </p:nvGraphicFramePr>
        <p:xfrm>
          <a:off x="179514" y="1108038"/>
          <a:ext cx="8717061" cy="5217458"/>
        </p:xfrm>
        <a:graphic>
          <a:graphicData uri="http://schemas.openxmlformats.org/drawingml/2006/table">
            <a:tbl>
              <a:tblPr/>
              <a:tblGrid>
                <a:gridCol w="2870559"/>
                <a:gridCol w="2292547"/>
                <a:gridCol w="3553955"/>
              </a:tblGrid>
              <a:tr h="52174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uk-UA" sz="2800" b="1" i="0" u="sng" strike="noStrike" kern="1200" cap="none" spc="0" normalizeH="0" baseline="0" noProof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Текст-розповідь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uk-UA" sz="2800" b="1" i="0" u="none" strike="noStrike" kern="1200" cap="none" spc="0" normalizeH="0" baseline="0" noProof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uk-UA" sz="3600" b="1" i="1" u="none" strike="noStrike" kern="1200" cap="none" spc="0" normalizeH="0" baseline="0" noProof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Розказуємо про якісь події</a:t>
                      </a:r>
                      <a:endParaRPr kumimoji="1" lang="uk-UA" sz="4000" b="1" i="1" u="none" strike="noStrike" kern="1200" cap="none" spc="0" normalizeH="0" baseline="0" noProof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uk-UA" sz="3200" b="1" i="0" u="none" strike="noStrike" kern="1200" cap="none" spc="0" normalizeH="0" baseline="0" noProof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rgbClr val="3636D6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uk-UA" sz="3200" b="1" i="0" u="none" strike="noStrike" kern="1200" cap="none" spc="0" normalizeH="0" baseline="0" noProof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3636D6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Що сталося? Що відбулося?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uk-UA" sz="1800" b="1" i="0" u="none" strike="noStrike" kern="1200" cap="none" spc="0" normalizeH="0" baseline="0" noProof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  <a:p>
                      <a:endParaRPr lang="ru-RU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uk-UA" sz="2800" b="1" i="0" u="sng" strike="noStrike" kern="1200" cap="none" spc="0" normalizeH="0" baseline="0" noProof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Текст-опис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uk-UA" sz="2800" b="1" i="0" u="none" strike="noStrike" kern="1200" cap="none" spc="0" normalizeH="0" baseline="0" noProof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uk-UA" sz="3600" b="1" i="1" u="none" strike="noStrike" kern="1200" cap="none" spc="0" normalizeH="0" baseline="0" noProof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Яким є предмет чи особа</a:t>
                      </a:r>
                      <a:endParaRPr kumimoji="1" lang="uk-UA" sz="3600" b="1" i="0" u="none" strike="noStrike" kern="1200" cap="none" spc="0" normalizeH="0" baseline="0" noProof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uk-UA" sz="3200" b="1" i="0" u="none" strike="noStrike" kern="1200" cap="none" spc="0" normalizeH="0" baseline="0" noProof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rgbClr val="3636D6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uk-UA" sz="3200" b="1" i="0" u="none" strike="noStrike" kern="1200" cap="none" spc="0" normalizeH="0" baseline="0" noProof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3636D6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Який?</a:t>
                      </a:r>
                      <a:endParaRPr kumimoji="1" lang="ru-RU" sz="3200" b="1" i="0" u="none" strike="noStrike" kern="1200" cap="none" spc="0" normalizeH="0" baseline="0" noProof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rgbClr val="3636D6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  <a:p>
                      <a:endParaRPr lang="ru-RU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uk-UA" sz="2800" b="1" i="0" u="sng" strike="noStrike" kern="1200" cap="none" spc="0" normalizeH="0" baseline="0" noProof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Текст-міркування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uk-UA" sz="2800" b="1" i="0" u="none" strike="noStrike" kern="1200" cap="none" spc="0" normalizeH="0" baseline="0" noProof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uk-UA" sz="3600" b="1" i="1" u="none" strike="noStrike" kern="1200" cap="none" spc="0" normalizeH="0" baseline="0" noProof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Щось доводиться або заперечується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uk-UA" sz="4000" b="1" i="0" u="none" strike="noStrike" kern="1200" cap="none" spc="0" normalizeH="0" baseline="0" noProof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rgbClr val="3636D6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uk-UA" sz="4000" b="1" i="0" u="none" strike="noStrike" kern="1200" cap="none" spc="0" normalizeH="0" baseline="0" noProof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3636D6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Чому?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uk-UA" sz="1600" b="1" i="0" u="none" strike="noStrike" kern="1200" cap="none" spc="0" normalizeH="0" baseline="0" noProof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rgbClr val="3636D6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uk-UA" sz="2400" b="1" i="1" u="none" strike="noStrike" kern="1200" cap="none" spc="0" normalizeH="0" baseline="0" noProof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  <a:cs typeface="Times New Roman" panose="02020603050405020304" pitchFamily="18" charset="0"/>
                        </a:rPr>
                        <a:t>Твердження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uk-UA" sz="2400" b="1" i="1" u="none" strike="noStrike" kern="1200" cap="none" spc="0" normalizeH="0" baseline="0" noProof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  <a:cs typeface="Times New Roman" panose="02020603050405020304" pitchFamily="18" charset="0"/>
                        </a:rPr>
                        <a:t>Доведення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uk-UA" sz="2400" b="1" i="1" u="none" strike="noStrike" kern="1200" cap="none" spc="0" normalizeH="0" baseline="0" noProof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  <a:cs typeface="Times New Roman" panose="02020603050405020304" pitchFamily="18" charset="0"/>
                        </a:rPr>
                        <a:t>Висновок</a:t>
                      </a:r>
                      <a:endParaRPr kumimoji="1" lang="uk-UA" sz="1400" b="1" i="1" u="none" strike="noStrike" kern="1200" cap="none" spc="0" normalizeH="0" baseline="0" noProof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86058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75178" y="692695"/>
            <a:ext cx="5258171" cy="76944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400" i="1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Словникова робота</a:t>
            </a:r>
            <a:endParaRPr lang="ru-RU" sz="4400" i="1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78062" y="1556792"/>
            <a:ext cx="227947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4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Загадка </a:t>
            </a:r>
            <a:endParaRPr lang="ru-RU" sz="4400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55991" y="2564902"/>
            <a:ext cx="48965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dirty="0" smtClean="0"/>
              <a:t>Від страху тремтить, швидко біжить.</a:t>
            </a:r>
            <a:endParaRPr lang="ru-RU" sz="36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915816" y="3765231"/>
            <a:ext cx="590465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Виконайте звуко-буквений </a:t>
            </a:r>
          </a:p>
          <a:p>
            <a:pPr algn="ctr"/>
            <a:r>
              <a:rPr lang="uk-UA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аналіз слова </a:t>
            </a:r>
            <a:r>
              <a:rPr lang="uk-UA" sz="3200" b="1" u="sng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заєць</a:t>
            </a:r>
            <a:endParaRPr lang="ru-RU" sz="3200" b="1" u="sng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413819" y="5157192"/>
            <a:ext cx="283814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400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Заєць – </a:t>
            </a:r>
            <a:r>
              <a:rPr lang="en-US" sz="2400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[</a:t>
            </a:r>
            <a:r>
              <a:rPr lang="uk-UA" sz="2400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- 0| = 0 = </a:t>
            </a:r>
            <a:r>
              <a:rPr lang="en-US" sz="2400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]</a:t>
            </a:r>
          </a:p>
          <a:p>
            <a:pPr algn="ctr"/>
            <a:r>
              <a:rPr lang="uk-UA" sz="2400" b="1" dirty="0" smtClean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5 букв, 5 звуків</a:t>
            </a:r>
            <a:endParaRPr lang="ru-RU" sz="2400" b="1" cap="none" spc="0" dirty="0">
              <a:ln w="10160">
                <a:solidFill>
                  <a:schemeClr val="tx1"/>
                </a:solidFill>
                <a:prstDash val="solid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4864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819344">
            <a:off x="299630" y="2399164"/>
            <a:ext cx="717550" cy="59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88900" dir="2700000" sx="106000" sy="106000" algn="tl" rotWithShape="0">
              <a:srgbClr val="FFCC99">
                <a:alpha val="37000"/>
              </a:srgbClr>
            </a:outerShdw>
          </a:effectLst>
        </p:spPr>
      </p:pic>
      <p:pic>
        <p:nvPicPr>
          <p:cNvPr id="18" name="Рисунок 17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819344">
            <a:off x="5263371" y="3166213"/>
            <a:ext cx="717550" cy="59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88900" dir="2700000" sx="106000" sy="106000" algn="tl" rotWithShape="0">
              <a:srgbClr val="FFCC99">
                <a:alpha val="37000"/>
              </a:srgbClr>
            </a:outerShdw>
          </a:effectLst>
        </p:spPr>
      </p:pic>
      <p:pic>
        <p:nvPicPr>
          <p:cNvPr id="3077" name="Picture 5" descr="C:\Users\User\AppData\Local\Microsoft\Windows\Temporary Internet Files\Content.IE5\RX55UN76\MC900435805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4570" y="4653145"/>
            <a:ext cx="1872209" cy="1815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AppData\Local\Microsoft\Windows\Temporary Internet Files\Content.IE5\YW7EZBEY\MC900440424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26610" y="4986088"/>
            <a:ext cx="1827886" cy="1506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User\AppData\Local\Microsoft\Windows\Temporary Internet Files\Content.IE5\DSBY46MT\MM900354499[1]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6211" y="444106"/>
            <a:ext cx="1450781" cy="1109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092280" y="260648"/>
            <a:ext cx="1777551" cy="172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5" descr="C:\Users\User\AppData\Local\Microsoft\Windows\Temporary Internet Files\Content.IE5\RX55UN76\MC900435805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380409" y="5185234"/>
            <a:ext cx="1512168" cy="1466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C:\Users\User\AppData\Local\Microsoft\Windows\Temporary Internet Files\Content.IE5\RX55UN76\MC900435805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72650" y="282855"/>
            <a:ext cx="1476340" cy="143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567979" y="335545"/>
            <a:ext cx="604806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6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C0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Підсумок уроку</a:t>
            </a:r>
            <a:endParaRPr lang="ru-RU" sz="66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FFC000"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1" y="1844824"/>
            <a:ext cx="92525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uk-UA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 таке текст?</a:t>
            </a:r>
          </a:p>
          <a:p>
            <a:pPr marL="285750" indent="-285750">
              <a:buFontTx/>
              <a:buChar char="-"/>
            </a:pPr>
            <a:r>
              <a:rPr lang="uk-UA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яких частин складається текст?</a:t>
            </a:r>
          </a:p>
          <a:p>
            <a:pPr marL="285750" indent="-285750">
              <a:buFontTx/>
              <a:buChar char="-"/>
            </a:pPr>
            <a:r>
              <a:rPr lang="uk-UA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 типи текстів існують?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819344">
            <a:off x="7370854" y="4276160"/>
            <a:ext cx="717550" cy="59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88900" dir="2700000" sx="106000" sy="106000" algn="tl" rotWithShape="0">
              <a:srgbClr val="FFCC99">
                <a:alpha val="37000"/>
              </a:srgbClr>
            </a:outerShdw>
          </a:effectLst>
        </p:spPr>
      </p:pic>
      <p:pic>
        <p:nvPicPr>
          <p:cNvPr id="20" name="Рисунок 19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6994547">
            <a:off x="6451330" y="1942045"/>
            <a:ext cx="717550" cy="59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88900" dir="2700000" sx="106000" sy="106000" algn="tl" rotWithShape="0">
              <a:srgbClr val="FFCC99">
                <a:alpha val="37000"/>
              </a:srgbClr>
            </a:outerShdw>
          </a:effectLst>
        </p:spPr>
      </p:pic>
      <p:pic>
        <p:nvPicPr>
          <p:cNvPr id="21" name="Рисунок 20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819344">
            <a:off x="3274800" y="1437742"/>
            <a:ext cx="717550" cy="59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88900" dir="2700000" sx="106000" sy="106000" algn="tl" rotWithShape="0">
              <a:srgbClr val="FFCC99">
                <a:alpha val="37000"/>
              </a:srgbClr>
            </a:outerShdw>
          </a:effectLst>
        </p:spPr>
      </p:pic>
      <p:pic>
        <p:nvPicPr>
          <p:cNvPr id="22" name="Рисунок 21"/>
          <p:cNvPicPr/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4244779">
            <a:off x="2991440" y="6223761"/>
            <a:ext cx="617537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88900" dir="2700000" sx="106000" sy="106000" algn="tl" rotWithShape="0">
              <a:srgbClr val="FFCC99">
                <a:alpha val="37000"/>
              </a:srgbClr>
            </a:outerShdw>
          </a:effectLst>
        </p:spPr>
      </p:pic>
      <p:pic>
        <p:nvPicPr>
          <p:cNvPr id="23" name="Рисунок 22"/>
          <p:cNvPicPr/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5953854">
            <a:off x="1860906" y="4334635"/>
            <a:ext cx="617537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88900" dir="2700000" sx="106000" sy="106000" algn="tl" rotWithShape="0">
              <a:srgbClr val="FFCC99">
                <a:alpha val="37000"/>
              </a:srgbClr>
            </a:outerShdw>
          </a:effectLst>
        </p:spPr>
      </p:pic>
      <p:pic>
        <p:nvPicPr>
          <p:cNvPr id="24" name="Рисунок 23"/>
          <p:cNvPicPr/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8806455">
            <a:off x="5592018" y="198838"/>
            <a:ext cx="617537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88900" dir="2700000" sx="106000" sy="106000" algn="tl" rotWithShape="0">
              <a:srgbClr val="FFCC99">
                <a:alpha val="3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80478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Users\User\AppData\Local\Microsoft\Windows\Temporary Internet Files\Content.IE5\FY2T0YVV\MC900124001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79" y="0"/>
            <a:ext cx="720064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23728" y="2780928"/>
            <a:ext cx="4483921" cy="156966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9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anose="03010101010201010101" pitchFamily="66" charset="0"/>
              </a:rPr>
              <a:t>Молодці!</a:t>
            </a:r>
            <a:endParaRPr lang="ru-RU" sz="9600" b="1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860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theme/theme1.xml><?xml version="1.0" encoding="utf-8"?>
<a:theme xmlns:a="http://schemas.openxmlformats.org/drawingml/2006/main" name="TP102426826_templat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">
      <a:majorFont>
        <a:latin typeface="Monotype Corsiva"/>
        <a:ea typeface=""/>
        <a:cs typeface=""/>
      </a:majorFont>
      <a:minorFont>
        <a:latin typeface="Monotype Corsiv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P102669678_template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Hunting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P102201664_template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304</Words>
  <Application>Microsoft Office PowerPoint</Application>
  <PresentationFormat>Экран (4:3)</PresentationFormat>
  <Paragraphs>69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TP102426826_template</vt:lpstr>
      <vt:lpstr>TP102669678_template</vt:lpstr>
      <vt:lpstr>Солнцестояние</vt:lpstr>
      <vt:lpstr>TP102201664_template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Dell</cp:lastModifiedBy>
  <cp:revision>18</cp:revision>
  <dcterms:created xsi:type="dcterms:W3CDTF">2014-01-06T20:12:49Z</dcterms:created>
  <dcterms:modified xsi:type="dcterms:W3CDTF">2020-03-16T10:50:49Z</dcterms:modified>
</cp:coreProperties>
</file>