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5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2741"/>
    <a:srgbClr val="001736"/>
    <a:srgbClr val="003374"/>
    <a:srgbClr val="173A8D"/>
    <a:srgbClr val="C9A093"/>
    <a:srgbClr val="F1F1F1"/>
    <a:srgbClr val="385592"/>
    <a:srgbClr val="3A5896"/>
    <a:srgbClr val="1D3C7A"/>
    <a:srgbClr val="213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29" autoAdjust="0"/>
    <p:restoredTop sz="94660"/>
  </p:normalViewPr>
  <p:slideViewPr>
    <p:cSldViewPr snapToGrid="0">
      <p:cViewPr>
        <p:scale>
          <a:sx n="108" d="100"/>
          <a:sy n="108" d="100"/>
        </p:scale>
        <p:origin x="-258" y="-19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6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100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1"/>
            <a:ext cx="4629150" cy="365521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60" y="1099297"/>
            <a:ext cx="7869891" cy="35334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5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5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587" y="182937"/>
            <a:ext cx="7839635" cy="7334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Ромб 2"/>
          <p:cNvSpPr/>
          <p:nvPr/>
        </p:nvSpPr>
        <p:spPr>
          <a:xfrm>
            <a:off x="2011872" y="739828"/>
            <a:ext cx="5015753" cy="3761815"/>
          </a:xfrm>
          <a:prstGeom prst="diamond">
            <a:avLst/>
          </a:prstGeom>
          <a:solidFill>
            <a:schemeClr val="bg1">
              <a:alpha val="71000"/>
            </a:schemeClr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5897" y="1254868"/>
            <a:ext cx="5692204" cy="2568102"/>
          </a:xfrm>
        </p:spPr>
        <p:txBody>
          <a:bodyPr>
            <a:noAutofit/>
          </a:bodyPr>
          <a:lstStyle/>
          <a:p>
            <a: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Євген </a:t>
            </a:r>
            <a:b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</a:br>
            <a: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Гуцало</a:t>
            </a:r>
            <a:b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</a:br>
            <a:r>
              <a:rPr lang="uk-UA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Коротко про</a:t>
            </a:r>
            <a:br>
              <a:rPr lang="uk-UA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</a:br>
            <a:r>
              <a:rPr lang="uk-UA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письменника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50931" y="3991708"/>
            <a:ext cx="389499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dirty="0" smtClean="0"/>
              <a:t>Виконав</a:t>
            </a:r>
            <a:r>
              <a:rPr lang="en-US" dirty="0"/>
              <a:t>:</a:t>
            </a:r>
            <a:r>
              <a:rPr lang="uk-UA" dirty="0" smtClean="0"/>
              <a:t> Литвин Тамара Миколаївна </a:t>
            </a:r>
            <a:r>
              <a:rPr lang="en-US" dirty="0" smtClean="0"/>
              <a:t>(</a:t>
            </a:r>
            <a:r>
              <a:rPr lang="uk-UA" dirty="0" smtClean="0"/>
              <a:t>5 клас </a:t>
            </a:r>
            <a:r>
              <a:rPr lang="uk-UA" dirty="0"/>
              <a:t>у</a:t>
            </a:r>
            <a:r>
              <a:rPr lang="uk-UA" dirty="0" smtClean="0"/>
              <a:t>країнська література</a:t>
            </a:r>
            <a:r>
              <a:rPr lang="en-US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2231" y="499655"/>
            <a:ext cx="3448593" cy="3869871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Євген Пилипович Гуцало </a:t>
            </a:r>
            <a:r>
              <a:rPr lang="uk-UA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–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український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письменник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журналіст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поет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і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кіносценарист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.</a:t>
            </a:r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Рисунок 3" descr="Без наз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4568" y="107532"/>
            <a:ext cx="3381761" cy="48827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0128" y="1"/>
            <a:ext cx="5758774" cy="239300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sz="31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Народився</a:t>
            </a:r>
            <a:r>
              <a:rPr lang="ru-RU" sz="31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Є. </a:t>
            </a:r>
            <a:r>
              <a:rPr lang="ru-RU" sz="31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Гуцало</a:t>
            </a:r>
            <a:r>
              <a:rPr lang="ru-RU" sz="31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br>
              <a:rPr lang="ru-RU" sz="31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sz="31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14 </a:t>
            </a:r>
            <a:r>
              <a:rPr lang="ru-RU" sz="31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січня</a:t>
            </a:r>
            <a:r>
              <a:rPr lang="ru-RU" sz="31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1937р. в с. Старому </a:t>
            </a:r>
            <a:r>
              <a:rPr lang="ru-RU" sz="31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Животові</a:t>
            </a:r>
            <a:r>
              <a:rPr lang="ru-RU" sz="31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(</a:t>
            </a:r>
            <a:r>
              <a:rPr lang="ru-RU" sz="31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нині</a:t>
            </a:r>
            <a:r>
              <a:rPr lang="ru-RU" sz="31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— </a:t>
            </a:r>
            <a:r>
              <a:rPr lang="ru-RU" sz="31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Новоживотів</a:t>
            </a:r>
            <a:r>
              <a:rPr lang="ru-RU" sz="31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) </a:t>
            </a:r>
            <a:r>
              <a:rPr lang="ru-RU" sz="31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Оратівського</a:t>
            </a:r>
            <a:r>
              <a:rPr lang="ru-RU" sz="31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району </a:t>
            </a:r>
            <a:r>
              <a:rPr lang="ru-RU" sz="31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Вінницької</a:t>
            </a:r>
            <a:r>
              <a:rPr lang="ru-RU" sz="31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області</a:t>
            </a:r>
            <a:r>
              <a:rPr lang="ru-RU" sz="31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в </a:t>
            </a:r>
            <a:r>
              <a:rPr lang="ru-RU" sz="31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родині</a:t>
            </a:r>
            <a:r>
              <a:rPr lang="ru-RU" sz="31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сільських</a:t>
            </a:r>
            <a:r>
              <a:rPr lang="ru-RU" sz="31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учителів</a:t>
            </a:r>
            <a:r>
              <a:rPr lang="ru-RU" sz="31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.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pic>
        <p:nvPicPr>
          <p:cNvPr id="3" name="Рисунок 2" descr="5cT1X0U4H9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5337" y="262646"/>
            <a:ext cx="2713950" cy="28225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IMG_3488_новый-разме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46820" y="2283529"/>
            <a:ext cx="4053597" cy="2704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7787" y="3112851"/>
            <a:ext cx="7402749" cy="187743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1955 - 1959 року </a:t>
            </a:r>
            <a:r>
              <a:rPr lang="ru-RU" sz="32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навчався</a:t>
            </a: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в  </a:t>
            </a:r>
            <a:r>
              <a:rPr lang="ru-RU" sz="32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Ніжинському</a:t>
            </a: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педагогічному</a:t>
            </a: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інституті</a:t>
            </a: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ім</a:t>
            </a: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. М.Гоголя. Там </a:t>
            </a:r>
            <a:r>
              <a:rPr lang="ru-RU" sz="32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він</a:t>
            </a: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вступив до </a:t>
            </a:r>
            <a:r>
              <a:rPr lang="ru-RU" sz="32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літературної</a:t>
            </a: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студії</a:t>
            </a: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писав </a:t>
            </a:r>
            <a:r>
              <a:rPr lang="ru-RU" sz="32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вірші</a:t>
            </a: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прозу.</a:t>
            </a:r>
            <a:endParaRPr lang="ru-RU" sz="3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Рисунок 2" descr="1024px-Ндпу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7285" y="267482"/>
            <a:ext cx="4737370" cy="28174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5532" y="184825"/>
            <a:ext cx="6554690" cy="1040859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Поетичні збірки Євгена Гуцала</a:t>
            </a:r>
            <a:endParaRPr lang="ru-RU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21796" y="1342417"/>
            <a:ext cx="7198468" cy="3611319"/>
          </a:xfrm>
        </p:spPr>
        <p:txBody>
          <a:bodyPr/>
          <a:lstStyle/>
          <a:p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«Зелена </a:t>
            </a:r>
            <a:r>
              <a:rPr lang="ru-RU" sz="32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радість</a:t>
            </a: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конвалій</a:t>
            </a: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» (1961)</a:t>
            </a:r>
          </a:p>
          <a:p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«Письмо </a:t>
            </a:r>
            <a:r>
              <a:rPr lang="ru-RU" sz="32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землі</a:t>
            </a: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» (1981);</a:t>
            </a:r>
          </a:p>
          <a:p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«Час </a:t>
            </a:r>
            <a:r>
              <a:rPr lang="ru-RU" sz="32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простір</a:t>
            </a: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» (1983);</a:t>
            </a:r>
          </a:p>
          <a:p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«</a:t>
            </a:r>
            <a:r>
              <a:rPr lang="ru-RU" sz="32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Живемо</a:t>
            </a: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на </a:t>
            </a:r>
            <a:r>
              <a:rPr lang="ru-RU" sz="32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Зорі</a:t>
            </a: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» (1984);</a:t>
            </a:r>
          </a:p>
          <a:p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«</a:t>
            </a:r>
            <a:r>
              <a:rPr lang="ru-RU" sz="32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Напередодні</a:t>
            </a: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нинішнього</a:t>
            </a: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дня» (1989).</a:t>
            </a:r>
          </a:p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81336" y="126460"/>
            <a:ext cx="4618886" cy="789902"/>
          </a:xfrm>
        </p:spPr>
        <p:txBody>
          <a:bodyPr/>
          <a:lstStyle/>
          <a:p>
            <a:r>
              <a:rPr lang="uk-UA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Книги для дітей</a:t>
            </a:r>
            <a:endParaRPr lang="ru-RU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9156" y="1420238"/>
            <a:ext cx="5038929" cy="3531141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«Олень Август»     (1965);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«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Пролетіли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коні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» (1966);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«З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горіха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зерня» (1977);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«У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лелечому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селі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» (1979);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«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Дениско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» (1973);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«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Скажений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чорнобильський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собака» (2014).</a:t>
            </a:r>
          </a:p>
          <a:p>
            <a:endParaRPr lang="ru-RU" dirty="0"/>
          </a:p>
        </p:txBody>
      </p:sp>
      <p:pic>
        <p:nvPicPr>
          <p:cNvPr id="4" name="Рисунок 3" descr="455919_65014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73726" y="548397"/>
            <a:ext cx="1717337" cy="25760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151117080928438635_f0_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605" y="2052536"/>
            <a:ext cx="1818660" cy="25920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9695" y="340468"/>
            <a:ext cx="3511684" cy="405643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4 </a:t>
            </a:r>
            <a:r>
              <a:rPr lang="ru-RU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липня</a:t>
            </a:r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1995 року, на 59 </a:t>
            </a:r>
            <a:r>
              <a:rPr lang="ru-RU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році</a:t>
            </a:r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життя</a:t>
            </a:r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не стало </a:t>
            </a:r>
            <a:r>
              <a:rPr lang="ru-RU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українського</a:t>
            </a:r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письменника</a:t>
            </a:r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</a:t>
            </a:r>
            <a:r>
              <a:rPr lang="ru-RU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Євгена</a:t>
            </a:r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Гуцала</a:t>
            </a:r>
            <a:endParaRPr lang="ru-RU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Рисунок 2" descr="9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6407" y="466929"/>
            <a:ext cx="3824386" cy="38881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5430" y="379379"/>
            <a:ext cx="2626468" cy="3998068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Природа і людина у творі Євгена Гуцала </a:t>
            </a:r>
            <a:r>
              <a:rPr lang="uk-UA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“Лось”</a:t>
            </a:r>
            <a:endParaRPr lang="ru-RU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Рисунок 2" descr="ukraine-0215__1395648283__6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3920" y="427395"/>
            <a:ext cx="5241313" cy="4346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0782" y="165370"/>
            <a:ext cx="7393021" cy="473737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Тема </a:t>
            </a:r>
            <a:r>
              <a:rPr lang="ru-RU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твору</a:t>
            </a:r>
            <a: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:</a:t>
            </a:r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 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зображення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порятунку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лося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дітьми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його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смертельного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протистояння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браконьєром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ru-RU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Ідея</a:t>
            </a:r>
            <a: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твору</a:t>
            </a:r>
            <a: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: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 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засудження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браконьєрства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заклик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бережно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відноситися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до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тварин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Проблематика: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людина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вважає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себе царем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природи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але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це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не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дає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їй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права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знищувати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тварин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для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своєї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розваги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; люди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мають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усвідомити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що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їх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завдання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—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оберігати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захищати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природу,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турбуватись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про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неї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бути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милосердним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.</a:t>
            </a:r>
            <a:endParaRPr lang="en-US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ru-RU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5881" y="223736"/>
            <a:ext cx="7344383" cy="4776281"/>
          </a:xfrm>
        </p:spPr>
        <p:txBody>
          <a:bodyPr>
            <a:normAutofit fontScale="90000"/>
          </a:bodyPr>
          <a:lstStyle/>
          <a:p>
            <a:r>
              <a:rPr lang="ru-RU" sz="4400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Композиція</a:t>
            </a:r>
            <a:r>
              <a:rPr lang="ru-RU" sz="4400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400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твору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sz="3600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Експозиція</a:t>
            </a:r>
            <a:r>
              <a:rPr lang="ru-RU" sz="3600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: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 лось – житель </a:t>
            </a:r>
            <a:r>
              <a:rPr lang="ru-RU" sz="3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заповідника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. </a:t>
            </a:r>
            <a:b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sz="3600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Зав'язка</a:t>
            </a:r>
            <a:r>
              <a:rPr lang="ru-RU" sz="3600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: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 лось </a:t>
            </a:r>
            <a:r>
              <a:rPr lang="ru-RU" sz="3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відчув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небезпеку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поза </a:t>
            </a:r>
            <a:r>
              <a:rPr lang="ru-RU" sz="3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заповідником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 </a:t>
            </a:r>
            <a:b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sz="3600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Розвиток</a:t>
            </a:r>
            <a:r>
              <a:rPr lang="ru-RU" sz="3600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дій</a:t>
            </a:r>
            <a:r>
              <a:rPr lang="ru-RU" sz="3600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: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 </a:t>
            </a:r>
            <a:r>
              <a:rPr lang="ru-RU" sz="3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зустріч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світанку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на </a:t>
            </a:r>
            <a:r>
              <a:rPr lang="ru-RU" sz="3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галявині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у </a:t>
            </a:r>
            <a:r>
              <a:rPr lang="ru-RU" sz="3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річковому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полоні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3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допомога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хлопчиків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.</a:t>
            </a:r>
            <a:b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sz="3600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Кульмінація</a:t>
            </a:r>
            <a:r>
              <a:rPr lang="ru-RU" sz="36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: </a:t>
            </a:r>
            <a:r>
              <a:rPr lang="ru-RU" sz="3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постріл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браконьєра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Шпичака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.  </a:t>
            </a:r>
            <a:b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sz="3600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Розв'язка</a:t>
            </a:r>
            <a:r>
              <a:rPr lang="ru-RU" sz="3600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: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 </a:t>
            </a:r>
            <a:r>
              <a:rPr lang="ru-RU" sz="3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загибель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лося та </a:t>
            </a:r>
            <a:r>
              <a:rPr lang="ru-RU" sz="3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осуд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браконьєрства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. 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ятно 1 13"/>
          <p:cNvSpPr/>
          <p:nvPr/>
        </p:nvSpPr>
        <p:spPr>
          <a:xfrm>
            <a:off x="3706240" y="1400783"/>
            <a:ext cx="2597284" cy="269456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/>
              <a:t>Лось</a:t>
            </a:r>
            <a:endParaRPr lang="ru-RU" sz="4000" dirty="0"/>
          </a:p>
        </p:txBody>
      </p:sp>
      <p:cxnSp>
        <p:nvCxnSpPr>
          <p:cNvPr id="18" name="Прямая со стрелкой 17"/>
          <p:cNvCxnSpPr>
            <a:stCxn id="14" idx="0"/>
          </p:cNvCxnSpPr>
          <p:nvPr/>
        </p:nvCxnSpPr>
        <p:spPr>
          <a:xfrm flipV="1">
            <a:off x="5452432" y="817123"/>
            <a:ext cx="744087" cy="5836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ятно 1 18"/>
          <p:cNvSpPr/>
          <p:nvPr/>
        </p:nvSpPr>
        <p:spPr>
          <a:xfrm>
            <a:off x="6118696" y="119651"/>
            <a:ext cx="2791840" cy="1641055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/>
              <a:t>спостережли-</a:t>
            </a:r>
            <a:endParaRPr lang="uk-UA" dirty="0" smtClean="0"/>
          </a:p>
          <a:p>
            <a:pPr algn="ctr"/>
            <a:r>
              <a:rPr lang="uk-UA" dirty="0" smtClean="0"/>
              <a:t>вий</a:t>
            </a:r>
            <a:endParaRPr lang="ru-RU" dirty="0"/>
          </a:p>
        </p:txBody>
      </p:sp>
      <p:cxnSp>
        <p:nvCxnSpPr>
          <p:cNvPr id="21" name="Прямая со стрелкой 20"/>
          <p:cNvCxnSpPr>
            <a:stCxn id="14" idx="3"/>
          </p:cNvCxnSpPr>
          <p:nvPr/>
        </p:nvCxnSpPr>
        <p:spPr>
          <a:xfrm>
            <a:off x="6303524" y="3058687"/>
            <a:ext cx="846306" cy="5308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ятно 1 21"/>
          <p:cNvSpPr/>
          <p:nvPr/>
        </p:nvSpPr>
        <p:spPr>
          <a:xfrm>
            <a:off x="5963056" y="3239310"/>
            <a:ext cx="2743200" cy="1770435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сильний</a:t>
            </a:r>
            <a:r>
              <a:rPr lang="uk-UA" dirty="0" smtClean="0"/>
              <a:t> </a:t>
            </a:r>
            <a:endParaRPr lang="ru-RU" dirty="0"/>
          </a:p>
        </p:txBody>
      </p:sp>
      <p:cxnSp>
        <p:nvCxnSpPr>
          <p:cNvPr id="26" name="Прямая со стрелкой 25"/>
          <p:cNvCxnSpPr>
            <a:stCxn id="14" idx="2"/>
          </p:cNvCxnSpPr>
          <p:nvPr/>
        </p:nvCxnSpPr>
        <p:spPr>
          <a:xfrm flipH="1">
            <a:off x="3638145" y="4095345"/>
            <a:ext cx="1088371" cy="3210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ятно 1 26"/>
          <p:cNvSpPr/>
          <p:nvPr/>
        </p:nvSpPr>
        <p:spPr>
          <a:xfrm>
            <a:off x="544749" y="3589507"/>
            <a:ext cx="3268493" cy="137159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вдячний людям</a:t>
            </a:r>
            <a:endParaRPr lang="ru-RU" dirty="0"/>
          </a:p>
        </p:txBody>
      </p:sp>
      <p:cxnSp>
        <p:nvCxnSpPr>
          <p:cNvPr id="30" name="Прямая со стрелкой 29"/>
          <p:cNvCxnSpPr>
            <a:stCxn id="14" idx="1"/>
          </p:cNvCxnSpPr>
          <p:nvPr/>
        </p:nvCxnSpPr>
        <p:spPr>
          <a:xfrm flipH="1" flipV="1">
            <a:off x="2898843" y="1760706"/>
            <a:ext cx="807397" cy="7147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ятно 1 30"/>
          <p:cNvSpPr/>
          <p:nvPr/>
        </p:nvSpPr>
        <p:spPr>
          <a:xfrm>
            <a:off x="924128" y="194554"/>
            <a:ext cx="3015573" cy="2003898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бореться із небезпекою</a:t>
            </a:r>
            <a:endParaRPr lang="ru-RU" sz="20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0434" y="182936"/>
            <a:ext cx="6729788" cy="1120569"/>
          </a:xfrm>
        </p:spPr>
        <p:txBody>
          <a:bodyPr/>
          <a:lstStyle/>
          <a:p>
            <a:r>
              <a:rPr lang="uk-UA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Одвічна боротьба добра і зла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7-конечная звезда 3"/>
          <p:cNvSpPr/>
          <p:nvPr/>
        </p:nvSpPr>
        <p:spPr>
          <a:xfrm>
            <a:off x="1459150" y="865761"/>
            <a:ext cx="2743199" cy="2354095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Лось , два брати</a:t>
            </a:r>
            <a:endParaRPr lang="ru-RU" sz="3200" dirty="0"/>
          </a:p>
        </p:txBody>
      </p:sp>
      <p:sp>
        <p:nvSpPr>
          <p:cNvPr id="5" name="7-конечная звезда 4"/>
          <p:cNvSpPr/>
          <p:nvPr/>
        </p:nvSpPr>
        <p:spPr>
          <a:xfrm>
            <a:off x="5787958" y="875489"/>
            <a:ext cx="2811294" cy="2431915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err="1" smtClean="0"/>
              <a:t>Браконь-єр</a:t>
            </a:r>
            <a:r>
              <a:rPr lang="uk-UA" sz="2800" dirty="0" smtClean="0"/>
              <a:t> Шпичак</a:t>
            </a:r>
            <a:endParaRPr lang="ru-RU" sz="2800" dirty="0"/>
          </a:p>
        </p:txBody>
      </p:sp>
      <p:sp>
        <p:nvSpPr>
          <p:cNvPr id="9" name="Двойная стрелка влево/вправо 8"/>
          <p:cNvSpPr/>
          <p:nvPr/>
        </p:nvSpPr>
        <p:spPr>
          <a:xfrm>
            <a:off x="4270442" y="1770434"/>
            <a:ext cx="1507788" cy="8171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Без названия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32699" y="2608325"/>
            <a:ext cx="2217906" cy="2395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36587" y="262647"/>
            <a:ext cx="5603132" cy="1498059"/>
          </a:xfrm>
        </p:spPr>
        <p:txBody>
          <a:bodyPr>
            <a:normAutofit fontScale="90000"/>
          </a:bodyPr>
          <a:lstStyle/>
          <a:p>
            <a:r>
              <a:rPr lang="uk-U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Презентацію підготувала:</a:t>
            </a:r>
            <a:br>
              <a:rPr lang="uk-U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uk-U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вчитель української мови та літератури КЗО “СЗШ № 85”ДМР</a:t>
            </a:r>
            <a:br>
              <a:rPr lang="uk-U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uk-U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Кривенко Юлія Миколаївна</a:t>
            </a:r>
            <a:endParaRPr lang="ru-RU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Рисунок 2" descr="_Гуцало (малюнок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0741" y="643725"/>
            <a:ext cx="2551629" cy="39550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Рисунок 3" descr="Без названия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5091" y="1833170"/>
            <a:ext cx="4387598" cy="3050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2124</TotalTime>
  <Words>101</Words>
  <Application>Microsoft Office PowerPoint</Application>
  <PresentationFormat>Экран (16:9)</PresentationFormat>
  <Paragraphs>34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Євген  Гуцало Коротко про письменника</vt:lpstr>
      <vt:lpstr>Євген Пилипович Гуцало – український письменник, журналіст, поет і кіносценарист. </vt:lpstr>
      <vt:lpstr> Народився Є. Гуцало  14 січня 1937р. в с. Старому Животові (нині — Новоживотів) Оратівського району Вінницької області в родині сільських учителів.  </vt:lpstr>
      <vt:lpstr>1955 - 1959 року навчався  в  Ніжинському педагогічному інституті ім. М.Гоголя. Там він вступив до літературної студії, писав вірші, прозу.</vt:lpstr>
      <vt:lpstr>Поетичні збірки Євгена Гуцала</vt:lpstr>
      <vt:lpstr>Книги для дітей</vt:lpstr>
      <vt:lpstr>4 липня 1995 року, на 59 році життя, не стало українського письменника  Євгена Гуцала</vt:lpstr>
      <vt:lpstr>Природа і людина у творі Євгена Гуцала “Лось”</vt:lpstr>
      <vt:lpstr>Презентация PowerPoint</vt:lpstr>
      <vt:lpstr>Композиція твору Експозиція: лось – житель заповідника.  Зав'язка: лось відчув небезпеку поза заповідником   Розвиток дій: зустріч світанку на галявині, у річковому полоні, допомога хлопчиків. Кульмінація: постріл браконьєра Шпичака.   Розв'язка: загибель лося та осуд браконьєрства.  </vt:lpstr>
      <vt:lpstr>Презентация PowerPoint</vt:lpstr>
      <vt:lpstr>Одвічна боротьба добра і зла</vt:lpstr>
      <vt:lpstr>Презентацію підготувала: вчитель української мови та літератури КЗО “СЗШ № 85”ДМР Кривенко Юлія Миколаївна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Admin</cp:lastModifiedBy>
  <cp:revision>69</cp:revision>
  <dcterms:created xsi:type="dcterms:W3CDTF">2016-11-18T14:12:19Z</dcterms:created>
  <dcterms:modified xsi:type="dcterms:W3CDTF">2020-03-28T08:17:37Z</dcterms:modified>
</cp:coreProperties>
</file>