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FEE811B8-CEA9-462F-BFA3-91B0B3C482F2}">
          <p14:sldIdLst>
            <p14:sldId id="256"/>
            <p14:sldId id="257"/>
            <p14:sldId id="258"/>
            <p14:sldId id="261"/>
            <p14:sldId id="259"/>
            <p14:sldId id="260"/>
            <p14:sldId id="262"/>
            <p14:sldId id="26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84" autoAdjust="0"/>
  </p:normalViewPr>
  <p:slideViewPr>
    <p:cSldViewPr>
      <p:cViewPr varScale="1">
        <p:scale>
          <a:sx n="80" d="100"/>
          <a:sy n="80" d="100"/>
        </p:scale>
        <p:origin x="-1522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4FE9-6FE9-4FDE-BB9E-43A06226622E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A3002-F860-4024-9B43-BCB130E9B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3752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4FE9-6FE9-4FDE-BB9E-43A06226622E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A3002-F860-4024-9B43-BCB130E9B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7504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4FE9-6FE9-4FDE-BB9E-43A06226622E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A3002-F860-4024-9B43-BCB130E9B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9683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4FE9-6FE9-4FDE-BB9E-43A06226622E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A3002-F860-4024-9B43-BCB130E9B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599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4FE9-6FE9-4FDE-BB9E-43A06226622E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A3002-F860-4024-9B43-BCB130E9B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8155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4FE9-6FE9-4FDE-BB9E-43A06226622E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A3002-F860-4024-9B43-BCB130E9B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626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4FE9-6FE9-4FDE-BB9E-43A06226622E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A3002-F860-4024-9B43-BCB130E9B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9207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4FE9-6FE9-4FDE-BB9E-43A06226622E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A3002-F860-4024-9B43-BCB130E9B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8772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4FE9-6FE9-4FDE-BB9E-43A06226622E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A3002-F860-4024-9B43-BCB130E9B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1248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4FE9-6FE9-4FDE-BB9E-43A06226622E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A3002-F860-4024-9B43-BCB130E9B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4738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4FE9-6FE9-4FDE-BB9E-43A06226622E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A3002-F860-4024-9B43-BCB130E9B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8890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B4FE9-6FE9-4FDE-BB9E-43A06226622E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A3002-F860-4024-9B43-BCB130E9B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6225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0892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spc="3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itchFamily="82" charset="0"/>
              </a:rPr>
              <a:t>Ukraine</a:t>
            </a:r>
            <a:endParaRPr lang="ru-RU" sz="9600" spc="3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6254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Location of Ukraine in the Europe</a:t>
            </a:r>
            <a:endParaRPr lang="ru-RU" sz="28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1881" y="260648"/>
            <a:ext cx="5472608" cy="5904656"/>
          </a:xfrm>
        </p:spPr>
      </p:pic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2060"/>
                </a:solidFill>
              </a:rPr>
              <a:t> Ukraine is located   in Eastern Europe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2060"/>
                </a:solidFill>
              </a:rPr>
              <a:t>The area is about </a:t>
            </a:r>
            <a:r>
              <a:rPr lang="en-US" sz="2800" b="1" dirty="0" smtClean="0">
                <a:solidFill>
                  <a:srgbClr val="002060"/>
                </a:solidFill>
              </a:rPr>
              <a:t>233.03196mi² </a:t>
            </a:r>
            <a:r>
              <a:rPr lang="en-US" sz="2800" dirty="0" smtClean="0">
                <a:solidFill>
                  <a:srgbClr val="002060"/>
                </a:solidFill>
              </a:rPr>
              <a:t>(Texas)  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2060"/>
                </a:solidFill>
              </a:rPr>
              <a:t>Borders with </a:t>
            </a:r>
            <a:r>
              <a:rPr lang="en-US" sz="2800" dirty="0">
                <a:solidFill>
                  <a:srgbClr val="002060"/>
                </a:solidFill>
              </a:rPr>
              <a:t>Russia, Belarus, Moldova, Romania, Slovakia and Hungary</a:t>
            </a:r>
            <a:endParaRPr lang="en-US" sz="28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0777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5976" y="274638"/>
            <a:ext cx="4608512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The capital of Ukraine - Kyiv</a:t>
            </a:r>
            <a:endParaRPr lang="ru-RU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355976" y="1916832"/>
            <a:ext cx="4320480" cy="2232248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b="0" dirty="0" smtClean="0"/>
              <a:t>The population is </a:t>
            </a:r>
            <a:r>
              <a:rPr lang="ru-RU" b="0" dirty="0" smtClean="0"/>
              <a:t>2,611,300</a:t>
            </a:r>
            <a:endParaRPr lang="en-US" b="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smtClean="0"/>
              <a:t>Was funded in 10-th and 11-th Centuries </a:t>
            </a:r>
          </a:p>
          <a:p>
            <a:endParaRPr lang="en-US" b="0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b="0" dirty="0" smtClean="0"/>
          </a:p>
          <a:p>
            <a:pPr marL="342900" indent="-342900">
              <a:buFont typeface="Arial" pitchFamily="34" charset="0"/>
              <a:buChar char="•"/>
            </a:pPr>
            <a:endParaRPr lang="ru-RU" b="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260648"/>
            <a:ext cx="4040188" cy="3030141"/>
          </a:xfrm>
        </p:spPr>
      </p:pic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4355976" y="2996952"/>
            <a:ext cx="3960440" cy="639762"/>
          </a:xfrm>
        </p:spPr>
        <p:txBody>
          <a:bodyPr>
            <a:no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b="0" dirty="0" smtClean="0"/>
              <a:t>Was the capital of Kyivan Rus</a:t>
            </a:r>
            <a:endParaRPr lang="ru-RU" b="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3429000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xmlns="" val="2711441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8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0" y="260648"/>
            <a:ext cx="4320480" cy="936104"/>
          </a:xfrm>
        </p:spPr>
        <p:txBody>
          <a:bodyPr/>
          <a:lstStyle/>
          <a:p>
            <a:r>
              <a:rPr lang="en-US" dirty="0" smtClean="0"/>
              <a:t>National history</a:t>
            </a:r>
            <a:endParaRPr lang="ru-RU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288" y="293886"/>
            <a:ext cx="4040187" cy="3030140"/>
          </a:xfrm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644008" y="1124744"/>
            <a:ext cx="4041775" cy="3312367"/>
          </a:xfrm>
          <a:noFill/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b="0" dirty="0" smtClean="0"/>
              <a:t>Kyivan Rus was </a:t>
            </a:r>
            <a:r>
              <a:rPr lang="en-US" b="0" dirty="0"/>
              <a:t>established by the </a:t>
            </a:r>
            <a:r>
              <a:rPr lang="en-US" b="0" dirty="0" smtClean="0"/>
              <a:t>Varangians</a:t>
            </a:r>
            <a:r>
              <a:rPr lang="en-US" b="0" dirty="0"/>
              <a:t> in the 9th </a:t>
            </a:r>
            <a:r>
              <a:rPr lang="en-US" b="0" dirty="0" smtClean="0"/>
              <a:t>century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smtClean="0"/>
              <a:t>Was one </a:t>
            </a:r>
            <a:r>
              <a:rPr lang="en-US" b="0" dirty="0"/>
              <a:t>of the </a:t>
            </a:r>
            <a:r>
              <a:rPr lang="en-US" b="0" dirty="0" smtClean="0"/>
              <a:t>founding republics </a:t>
            </a:r>
            <a:r>
              <a:rPr lang="en-US" b="0" dirty="0"/>
              <a:t>of the Soviet </a:t>
            </a:r>
            <a:r>
              <a:rPr lang="en-US" b="0" dirty="0" smtClean="0"/>
              <a:t>Union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smtClean="0"/>
              <a:t>Gained independence in 1991</a:t>
            </a:r>
            <a:endParaRPr lang="ru-RU" b="0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288" y="3501008"/>
            <a:ext cx="4041775" cy="2945300"/>
          </a:xfrm>
        </p:spPr>
      </p:pic>
      <p:sp>
        <p:nvSpPr>
          <p:cNvPr id="10" name="Текст 9"/>
          <p:cNvSpPr>
            <a:spLocks noGrp="1"/>
          </p:cNvSpPr>
          <p:nvPr>
            <p:ph type="body" idx="1"/>
          </p:nvPr>
        </p:nvSpPr>
        <p:spPr>
          <a:xfrm>
            <a:off x="4644008" y="5805264"/>
            <a:ext cx="4040188" cy="639762"/>
          </a:xfrm>
        </p:spPr>
        <p:txBody>
          <a:bodyPr/>
          <a:lstStyle/>
          <a:p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60650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The government of Ukraine</a:t>
            </a:r>
            <a:endParaRPr lang="ru-RU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7904" y="476672"/>
            <a:ext cx="5256584" cy="5616624"/>
          </a:xfrm>
        </p:spPr>
      </p:pic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Country’s parliament is called </a:t>
            </a:r>
            <a:r>
              <a:rPr lang="en-US" sz="2400" dirty="0" err="1" smtClean="0">
                <a:solidFill>
                  <a:schemeClr val="bg1"/>
                </a:solidFill>
              </a:rPr>
              <a:t>Verkhovna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Rada</a:t>
            </a:r>
            <a:r>
              <a:rPr lang="en-US" sz="2400" dirty="0" smtClean="0">
                <a:solidFill>
                  <a:schemeClr val="bg1"/>
                </a:solidFill>
              </a:rPr>
              <a:t> (Supreme Council)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President </a:t>
            </a:r>
            <a:r>
              <a:rPr lang="uk-UA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is the head of the state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Prime Minister 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is  the head of the government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791064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 trans="69000"/>
                    </a14:imgEffect>
                  </a14:imgLayer>
                </a14:imgProps>
              </a:ext>
            </a:extLst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Ukrainian culture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3888" y="620688"/>
            <a:ext cx="5111750" cy="54006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National dances are popular all over the world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Great cultural heritage: songs, paintings, poems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Ukraine is known in Europe as “singing nation”</a:t>
            </a:r>
          </a:p>
        </p:txBody>
      </p:sp>
    </p:spTree>
    <p:extLst>
      <p:ext uri="{BB962C8B-B14F-4D97-AF65-F5344CB8AC3E}">
        <p14:creationId xmlns:p14="http://schemas.microsoft.com/office/powerpoint/2010/main" xmlns="" val="3131318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Famous Ukrainians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7904" y="764704"/>
            <a:ext cx="5115049" cy="489654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err="1" smtClean="0"/>
              <a:t>Taras</a:t>
            </a:r>
            <a:r>
              <a:rPr lang="en-US" sz="2400" dirty="0" smtClean="0"/>
              <a:t> Shevchenko (1814-1861) – writer, artist, iconic figure of Ukrainian culture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err="1" smtClean="0"/>
              <a:t>Andriy</a:t>
            </a:r>
            <a:r>
              <a:rPr lang="en-US" sz="2400" dirty="0" smtClean="0"/>
              <a:t> Shevchenko – famous soccer player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Anna </a:t>
            </a:r>
            <a:r>
              <a:rPr lang="en-US" sz="2400" dirty="0" err="1" smtClean="0"/>
              <a:t>Kournikova</a:t>
            </a:r>
            <a:r>
              <a:rPr lang="en-US" sz="2400" dirty="0" smtClean="0"/>
              <a:t> – tennis player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err="1" smtClean="0"/>
              <a:t>Volodymyr</a:t>
            </a:r>
            <a:r>
              <a:rPr lang="en-US" sz="2400" dirty="0" smtClean="0"/>
              <a:t> and </a:t>
            </a:r>
            <a:r>
              <a:rPr lang="en-US" sz="2400" dirty="0" err="1" smtClean="0"/>
              <a:t>Vitaliy</a:t>
            </a:r>
            <a:r>
              <a:rPr lang="en-US" sz="2400" dirty="0" smtClean="0"/>
              <a:t> </a:t>
            </a:r>
            <a:r>
              <a:rPr lang="en-US" sz="2400" dirty="0" err="1" smtClean="0"/>
              <a:t>Klichko</a:t>
            </a:r>
            <a:r>
              <a:rPr lang="en-US" sz="2400" dirty="0" smtClean="0"/>
              <a:t> - boxers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099178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159</Words>
  <Application>Microsoft Office PowerPoint</Application>
  <PresentationFormat>Экран (4:3)</PresentationFormat>
  <Paragraphs>28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Ukraine</vt:lpstr>
      <vt:lpstr>Location of Ukraine in the Europe</vt:lpstr>
      <vt:lpstr>The capital of Ukraine - Kyiv</vt:lpstr>
      <vt:lpstr>National history</vt:lpstr>
      <vt:lpstr>The government of Ukraine</vt:lpstr>
      <vt:lpstr>Ukrainian culture</vt:lpstr>
      <vt:lpstr>Famous Ukrainians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Ukraine</dc:title>
  <dc:creator>Admin</dc:creator>
  <cp:lastModifiedBy>Валерий</cp:lastModifiedBy>
  <cp:revision>18</cp:revision>
  <dcterms:created xsi:type="dcterms:W3CDTF">2012-11-11T19:51:15Z</dcterms:created>
  <dcterms:modified xsi:type="dcterms:W3CDTF">2020-03-29T21:44:51Z</dcterms:modified>
</cp:coreProperties>
</file>